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5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59" r:id="rId7"/>
    <p:sldId id="297" r:id="rId8"/>
    <p:sldId id="261" r:id="rId9"/>
    <p:sldId id="298" r:id="rId10"/>
    <p:sldId id="287" r:id="rId11"/>
    <p:sldId id="282" r:id="rId12"/>
    <p:sldId id="280" r:id="rId13"/>
    <p:sldId id="26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29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7F7F7F"/>
    <a:srgbClr val="A6A6A6"/>
    <a:srgbClr val="BFBFBF"/>
    <a:srgbClr val="465359"/>
    <a:srgbClr val="757575"/>
    <a:srgbClr val="8B8B8B"/>
    <a:srgbClr val="B0B0B0"/>
    <a:srgbClr val="D3D3D3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59" autoAdjust="0"/>
    <p:restoredTop sz="94634" autoAdjust="0"/>
  </p:normalViewPr>
  <p:slideViewPr>
    <p:cSldViewPr snapToGrid="0">
      <p:cViewPr varScale="1">
        <p:scale>
          <a:sx n="69" d="100"/>
          <a:sy n="69" d="100"/>
        </p:scale>
        <p:origin x="4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5430A8-8798-495E-8FD8-F4E3C75420FA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53B2CD24-8978-478D-987E-0FAFB18D5C52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2000" b="1" dirty="0" smtClean="0">
              <a:solidFill>
                <a:schemeClr val="accent1"/>
              </a:solidFill>
            </a:rPr>
            <a:t>MDF GIFTS</a:t>
          </a:r>
          <a:endParaRPr lang="en-US" sz="1200" b="1" dirty="0">
            <a:solidFill>
              <a:schemeClr val="tx1"/>
            </a:solidFill>
          </a:endParaRPr>
        </a:p>
        <a:p>
          <a:r>
            <a:rPr lang="en-US" sz="1200" dirty="0" smtClean="0">
              <a:solidFill>
                <a:schemeClr val="tx1"/>
              </a:solidFill>
            </a:rPr>
            <a:t>WOOD ENGRAVED FRAMES.</a:t>
          </a:r>
        </a:p>
        <a:p>
          <a:r>
            <a:rPr lang="en-US" sz="1200" dirty="0" smtClean="0">
              <a:solidFill>
                <a:schemeClr val="tx1"/>
              </a:solidFill>
            </a:rPr>
            <a:t>JIGSAW PUZZLE FRAME</a:t>
          </a:r>
        </a:p>
        <a:p>
          <a:r>
            <a:rPr lang="en-US" sz="1200" dirty="0" smtClean="0">
              <a:solidFill>
                <a:schemeClr val="tx1"/>
              </a:solidFill>
            </a:rPr>
            <a:t>LED PHOTO FRAME</a:t>
          </a:r>
        </a:p>
        <a:p>
          <a:r>
            <a:rPr lang="en-US" sz="1200" dirty="0" smtClean="0">
              <a:solidFill>
                <a:schemeClr val="tx1"/>
              </a:solidFill>
            </a:rPr>
            <a:t>PHOTO CANVAS</a:t>
          </a:r>
        </a:p>
        <a:p>
          <a:endParaRPr lang="en-US" sz="1200" dirty="0">
            <a:solidFill>
              <a:schemeClr val="tx1"/>
            </a:solidFill>
          </a:endParaRPr>
        </a:p>
      </dgm:t>
    </dgm:pt>
    <dgm:pt modelId="{4A7C7714-8442-4301-BF5F-ECB107B83CC0}" type="parTrans" cxnId="{D756E86D-BEF4-4A23-BE83-48FB1A73B2E3}">
      <dgm:prSet/>
      <dgm:spPr/>
      <dgm:t>
        <a:bodyPr/>
        <a:lstStyle/>
        <a:p>
          <a:endParaRPr lang="en-US"/>
        </a:p>
      </dgm:t>
    </dgm:pt>
    <dgm:pt modelId="{365F805B-D1FF-4A1E-BED5-D3486F4303F0}" type="sibTrans" cxnId="{D756E86D-BEF4-4A23-BE83-48FB1A73B2E3}">
      <dgm:prSet/>
      <dgm:spPr/>
      <dgm:t>
        <a:bodyPr/>
        <a:lstStyle/>
        <a:p>
          <a:endParaRPr lang="en-US"/>
        </a:p>
      </dgm:t>
    </dgm:pt>
    <dgm:pt modelId="{B5A2CD90-0127-49C7-8EC9-73527CF1A5DC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2000" b="1" dirty="0" smtClean="0">
              <a:solidFill>
                <a:schemeClr val="accent1"/>
              </a:solidFill>
            </a:rPr>
            <a:t>STATIONARY GIFTS</a:t>
          </a:r>
        </a:p>
        <a:p>
          <a:r>
            <a:rPr lang="en-US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LETTER HEADS</a:t>
          </a:r>
        </a:p>
        <a:p>
          <a:r>
            <a:rPr lang="en-US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NOTEPAD</a:t>
          </a:r>
        </a:p>
        <a:p>
          <a:r>
            <a:rPr lang="en-US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CUSTOMIZED DIARIES</a:t>
          </a:r>
        </a:p>
        <a:p>
          <a:r>
            <a:rPr lang="en-US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PERSONALISED HOLDER</a:t>
          </a:r>
        </a:p>
        <a:p>
          <a:endParaRPr lang="en-US" sz="1800" dirty="0">
            <a:solidFill>
              <a:schemeClr val="accent1"/>
            </a:solidFill>
          </a:endParaRPr>
        </a:p>
      </dgm:t>
    </dgm:pt>
    <dgm:pt modelId="{7C67A7C1-DB87-4A14-AAC4-50AD3C02B46E}" type="parTrans" cxnId="{F0BEA90E-B207-4515-9299-1CE5819772AB}">
      <dgm:prSet/>
      <dgm:spPr/>
      <dgm:t>
        <a:bodyPr/>
        <a:lstStyle/>
        <a:p>
          <a:endParaRPr lang="en-US"/>
        </a:p>
      </dgm:t>
    </dgm:pt>
    <dgm:pt modelId="{265E989D-2D3B-4304-9114-1D6617880ECE}" type="sibTrans" cxnId="{F0BEA90E-B207-4515-9299-1CE5819772AB}">
      <dgm:prSet/>
      <dgm:spPr/>
      <dgm:t>
        <a:bodyPr/>
        <a:lstStyle/>
        <a:p>
          <a:endParaRPr lang="en-US"/>
        </a:p>
      </dgm:t>
    </dgm:pt>
    <dgm:pt modelId="{22E7BB04-BDAD-4954-BCA8-0CA0272EB701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2000" b="1" dirty="0" smtClean="0">
              <a:solidFill>
                <a:schemeClr val="accent1"/>
              </a:solidFill>
            </a:rPr>
            <a:t>CUBICLE ESSENTIALS</a:t>
          </a:r>
          <a:endParaRPr lang="en-US" sz="2000" b="1" dirty="0">
            <a:solidFill>
              <a:schemeClr val="accent1"/>
            </a:solidFill>
          </a:endParaRPr>
        </a:p>
        <a:p>
          <a:r>
            <a:rPr lang="en-US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PEN STAND</a:t>
          </a:r>
        </a:p>
        <a:p>
          <a:r>
            <a:rPr lang="en-US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SIPPERS</a:t>
          </a:r>
        </a:p>
        <a:p>
          <a:r>
            <a:rPr lang="en-US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SMART TIFFIN BOX</a:t>
          </a:r>
        </a:p>
        <a:p>
          <a:r>
            <a:rPr lang="en-US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SMART BELT</a:t>
          </a:r>
          <a:endParaRPr lang="en-US" sz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endParaRPr lang="en-US" sz="1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8BDA490-F803-4196-9EA5-640B7218E59A}" type="parTrans" cxnId="{A5BD44D1-B8BF-491D-86C4-1599D60ECE2C}">
      <dgm:prSet/>
      <dgm:spPr/>
      <dgm:t>
        <a:bodyPr/>
        <a:lstStyle/>
        <a:p>
          <a:endParaRPr lang="en-US"/>
        </a:p>
      </dgm:t>
    </dgm:pt>
    <dgm:pt modelId="{26B29E5F-AE22-4F4A-9C37-75FDAE1609CE}" type="sibTrans" cxnId="{A5BD44D1-B8BF-491D-86C4-1599D60ECE2C}">
      <dgm:prSet/>
      <dgm:spPr/>
      <dgm:t>
        <a:bodyPr/>
        <a:lstStyle/>
        <a:p>
          <a:endParaRPr lang="en-US"/>
        </a:p>
      </dgm:t>
    </dgm:pt>
    <dgm:pt modelId="{63FE750C-314E-4EE7-8E36-A87B34FE3844}">
      <dgm:prSet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2000" b="1" dirty="0" smtClean="0">
              <a:solidFill>
                <a:schemeClr val="accent1"/>
              </a:solidFill>
            </a:rPr>
            <a:t>CUSTOMIZED WEARABLES</a:t>
          </a:r>
          <a:endParaRPr lang="en-US" sz="2000" b="1" dirty="0">
            <a:solidFill>
              <a:schemeClr val="accent1"/>
            </a:solidFill>
          </a:endParaRPr>
        </a:p>
        <a:p>
          <a:r>
            <a:rPr lang="en-US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T – SHIRTS</a:t>
          </a:r>
        </a:p>
        <a:p>
          <a:r>
            <a:rPr lang="en-US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HOODIES</a:t>
          </a:r>
        </a:p>
        <a:p>
          <a:r>
            <a:rPr lang="en-US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CAPS</a:t>
          </a:r>
        </a:p>
        <a:p>
          <a:r>
            <a:rPr lang="en-US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MASKS</a:t>
          </a:r>
          <a:endParaRPr lang="en-US" sz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endParaRPr lang="en-US" sz="20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B7ED6C4-4134-4267-82CB-64D7AEA58D7A}" type="parTrans" cxnId="{CB3A6024-1D83-49FB-88E9-34772A7F4C16}">
      <dgm:prSet/>
      <dgm:spPr/>
      <dgm:t>
        <a:bodyPr/>
        <a:lstStyle/>
        <a:p>
          <a:endParaRPr lang="en-US"/>
        </a:p>
      </dgm:t>
    </dgm:pt>
    <dgm:pt modelId="{7D72F126-1ABE-4C81-AF2F-5FEC6D11693F}" type="sibTrans" cxnId="{CB3A6024-1D83-49FB-88E9-34772A7F4C16}">
      <dgm:prSet/>
      <dgm:spPr/>
      <dgm:t>
        <a:bodyPr/>
        <a:lstStyle/>
        <a:p>
          <a:endParaRPr lang="en-US"/>
        </a:p>
      </dgm:t>
    </dgm:pt>
    <dgm:pt modelId="{2BB8E441-E658-4BAC-80C9-9216BD9E83F3}" type="pres">
      <dgm:prSet presAssocID="{3C5430A8-8798-495E-8FD8-F4E3C75420FA}" presName="Name0" presStyleCnt="0">
        <dgm:presLayoutVars>
          <dgm:dir/>
          <dgm:resizeHandles val="exact"/>
        </dgm:presLayoutVars>
      </dgm:prSet>
      <dgm:spPr/>
    </dgm:pt>
    <dgm:pt modelId="{1563BA4B-B67F-41F7-A452-385BF363F14E}" type="pres">
      <dgm:prSet presAssocID="{3C5430A8-8798-495E-8FD8-F4E3C75420FA}" presName="bkgdShp" presStyleLbl="alignAccFollowNode1" presStyleIdx="0" presStyleCnt="1" custScaleX="93872" custLinFactNeighborX="410" custLinFactNeighborY="-19315"/>
      <dgm:spPr>
        <a:solidFill>
          <a:schemeClr val="bg1"/>
        </a:solidFill>
        <a:ln>
          <a:noFill/>
        </a:ln>
      </dgm:spPr>
    </dgm:pt>
    <dgm:pt modelId="{46063A5A-160C-4B06-976B-04CFC2C7F626}" type="pres">
      <dgm:prSet presAssocID="{3C5430A8-8798-495E-8FD8-F4E3C75420FA}" presName="linComp" presStyleCnt="0"/>
      <dgm:spPr/>
    </dgm:pt>
    <dgm:pt modelId="{E6986AF5-DC10-4171-A7EF-0FBC9CB52AE7}" type="pres">
      <dgm:prSet presAssocID="{53B2CD24-8978-478D-987E-0FAFB18D5C52}" presName="compNode" presStyleCnt="0"/>
      <dgm:spPr/>
    </dgm:pt>
    <dgm:pt modelId="{5A543812-ECB4-4F97-BE56-120DE9C30D73}" type="pres">
      <dgm:prSet presAssocID="{53B2CD24-8978-478D-987E-0FAFB18D5C52}" presName="node" presStyleLbl="node1" presStyleIdx="0" presStyleCnt="4" custScaleX="103891" custScaleY="115183" custLinFactNeighborX="7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6D3F0D-4D45-4EF2-B7ED-03DB1E1AAC8B}" type="pres">
      <dgm:prSet presAssocID="{53B2CD24-8978-478D-987E-0FAFB18D5C52}" presName="invisiNode" presStyleLbl="node1" presStyleIdx="0" presStyleCnt="4"/>
      <dgm:spPr/>
    </dgm:pt>
    <dgm:pt modelId="{3D4C23F7-2AC2-4036-BC6D-55108713DE5B}" type="pres">
      <dgm:prSet presAssocID="{53B2CD24-8978-478D-987E-0FAFB18D5C52}" presName="imagNode" presStyleLbl="fgImgPlace1" presStyleIdx="0" presStyleCnt="4" custScaleX="46651"/>
      <dgm:spPr>
        <a:blipFill dpi="0" rotWithShape="1">
          <a:blip xmlns:r="http://schemas.openxmlformats.org/officeDocument/2006/relationships" r:embed="rId1"/>
          <a:srcRect/>
          <a:stretch>
            <a:fillRect l="29524" t="19305" r="29866" b="20011"/>
          </a:stretch>
        </a:blipFill>
      </dgm:spPr>
    </dgm:pt>
    <dgm:pt modelId="{A11F9E16-B684-42D4-9CB5-1250A3899B47}" type="pres">
      <dgm:prSet presAssocID="{365F805B-D1FF-4A1E-BED5-D3486F4303F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417D0BB-3463-444F-80DC-569147515F8C}" type="pres">
      <dgm:prSet presAssocID="{B5A2CD90-0127-49C7-8EC9-73527CF1A5DC}" presName="compNode" presStyleCnt="0"/>
      <dgm:spPr/>
    </dgm:pt>
    <dgm:pt modelId="{2A0BC5DF-2595-42C9-A2F3-22A4F96EE869}" type="pres">
      <dgm:prSet presAssocID="{B5A2CD90-0127-49C7-8EC9-73527CF1A5DC}" presName="node" presStyleLbl="node1" presStyleIdx="1" presStyleCnt="4" custScaleY="1198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6F2A7E-5848-4094-8D29-A0AA6ECDF597}" type="pres">
      <dgm:prSet presAssocID="{B5A2CD90-0127-49C7-8EC9-73527CF1A5DC}" presName="invisiNode" presStyleLbl="node1" presStyleIdx="1" presStyleCnt="4"/>
      <dgm:spPr/>
    </dgm:pt>
    <dgm:pt modelId="{92861985-6641-4B92-9992-4603B1689EEC}" type="pres">
      <dgm:prSet presAssocID="{B5A2CD90-0127-49C7-8EC9-73527CF1A5DC}" presName="imagNode" presStyleLbl="fgImgPlace1" presStyleIdx="1" presStyleCnt="4" custScaleX="29373" custScaleY="62962"/>
      <dgm:spPr>
        <a:blipFill dpi="0" rotWithShape="1">
          <a:blip xmlns:r="http://schemas.openxmlformats.org/officeDocument/2006/relationships" r:embed="rId2"/>
          <a:srcRect/>
          <a:stretch>
            <a:fillRect l="2736" t="2737" r="2847" b="2847"/>
          </a:stretch>
        </a:blipFill>
      </dgm:spPr>
    </dgm:pt>
    <dgm:pt modelId="{2A434C42-D40C-493A-9534-D443B31517FB}" type="pres">
      <dgm:prSet presAssocID="{265E989D-2D3B-4304-9114-1D6617880EC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6D72140-9099-466D-A202-020BE64CA11F}" type="pres">
      <dgm:prSet presAssocID="{63FE750C-314E-4EE7-8E36-A87B34FE3844}" presName="compNode" presStyleCnt="0"/>
      <dgm:spPr/>
    </dgm:pt>
    <dgm:pt modelId="{BA051024-FEA1-44C0-906D-CE29DEF67C3A}" type="pres">
      <dgm:prSet presAssocID="{63FE750C-314E-4EE7-8E36-A87B34FE3844}" presName="node" presStyleLbl="node1" presStyleIdx="2" presStyleCnt="4" custScaleY="118001" custLinFactNeighborX="3760" custLinFactNeighborY="2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CC39E-DAEB-49AD-9BCB-532AD02EA248}" type="pres">
      <dgm:prSet presAssocID="{63FE750C-314E-4EE7-8E36-A87B34FE3844}" presName="invisiNode" presStyleLbl="node1" presStyleIdx="2" presStyleCnt="4"/>
      <dgm:spPr/>
    </dgm:pt>
    <dgm:pt modelId="{08083E57-D86C-4B0A-8B6B-BAF20E8FEF34}" type="pres">
      <dgm:prSet presAssocID="{63FE750C-314E-4EE7-8E36-A87B34FE3844}" presName="imagNode" presStyleLbl="fgImgPlace1" presStyleIdx="2" presStyleCnt="4" custScaleX="29097" custScaleY="62371"/>
      <dgm:spPr>
        <a:blipFill dpi="0" rotWithShape="1">
          <a:blip xmlns:r="http://schemas.openxmlformats.org/officeDocument/2006/relationships" r:embed="rId3"/>
          <a:srcRect/>
          <a:stretch>
            <a:fillRect l="4732" t="4732" r="2786" b="2786"/>
          </a:stretch>
        </a:blipFill>
      </dgm:spPr>
    </dgm:pt>
    <dgm:pt modelId="{AC58C2ED-9F52-4A00-A22E-4E9CD566D613}" type="pres">
      <dgm:prSet presAssocID="{7D72F126-1ABE-4C81-AF2F-5FEC6D11693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D8108FC-65D0-4D42-A4C7-AFA114F247D5}" type="pres">
      <dgm:prSet presAssocID="{22E7BB04-BDAD-4954-BCA8-0CA0272EB701}" presName="compNode" presStyleCnt="0"/>
      <dgm:spPr/>
    </dgm:pt>
    <dgm:pt modelId="{CB247EC1-DFF1-4E5D-95C0-177589BDB484}" type="pres">
      <dgm:prSet presAssocID="{22E7BB04-BDAD-4954-BCA8-0CA0272EB701}" presName="node" presStyleLbl="node1" presStyleIdx="3" presStyleCnt="4" custScaleY="122037" custLinFactNeighborY="16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653E23-8D1E-4D2E-B91C-A5B5FD71DBB1}" type="pres">
      <dgm:prSet presAssocID="{22E7BB04-BDAD-4954-BCA8-0CA0272EB701}" presName="invisiNode" presStyleLbl="node1" presStyleIdx="3" presStyleCnt="4"/>
      <dgm:spPr/>
    </dgm:pt>
    <dgm:pt modelId="{F1AD8C30-1620-4F5A-8C68-35E0E2B75E7D}" type="pres">
      <dgm:prSet presAssocID="{22E7BB04-BDAD-4954-BCA8-0CA0272EB701}" presName="imagNode" presStyleLbl="fgImgPlace1" presStyleIdx="3" presStyleCnt="4" custScaleX="29301" custScaleY="62809"/>
      <dgm:spPr>
        <a:blipFill dpi="0" rotWithShape="1">
          <a:blip xmlns:r="http://schemas.openxmlformats.org/officeDocument/2006/relationships" r:embed="rId4"/>
          <a:srcRect/>
          <a:stretch>
            <a:fillRect l="238" t="4867" r="4868" b="240"/>
          </a:stretch>
        </a:blipFill>
      </dgm:spPr>
    </dgm:pt>
  </dgm:ptLst>
  <dgm:cxnLst>
    <dgm:cxn modelId="{CB3A6024-1D83-49FB-88E9-34772A7F4C16}" srcId="{3C5430A8-8798-495E-8FD8-F4E3C75420FA}" destId="{63FE750C-314E-4EE7-8E36-A87B34FE3844}" srcOrd="2" destOrd="0" parTransId="{9B7ED6C4-4134-4267-82CB-64D7AEA58D7A}" sibTransId="{7D72F126-1ABE-4C81-AF2F-5FEC6D11693F}"/>
    <dgm:cxn modelId="{7CE802C7-7080-4DE3-A894-6BB958F9F9D2}" type="presOf" srcId="{63FE750C-314E-4EE7-8E36-A87B34FE3844}" destId="{BA051024-FEA1-44C0-906D-CE29DEF67C3A}" srcOrd="0" destOrd="0" presId="urn:microsoft.com/office/officeart/2005/8/layout/pList2"/>
    <dgm:cxn modelId="{40162F09-CE03-4D26-B2B9-6BD75D5B9227}" type="presOf" srcId="{B5A2CD90-0127-49C7-8EC9-73527CF1A5DC}" destId="{2A0BC5DF-2595-42C9-A2F3-22A4F96EE869}" srcOrd="0" destOrd="0" presId="urn:microsoft.com/office/officeart/2005/8/layout/pList2"/>
    <dgm:cxn modelId="{272A4E33-CEF8-45B1-904E-CA8034B78F9E}" type="presOf" srcId="{365F805B-D1FF-4A1E-BED5-D3486F4303F0}" destId="{A11F9E16-B684-42D4-9CB5-1250A3899B47}" srcOrd="0" destOrd="0" presId="urn:microsoft.com/office/officeart/2005/8/layout/pList2"/>
    <dgm:cxn modelId="{037414AD-A415-46A8-91C1-7D2CE8F3A682}" type="presOf" srcId="{265E989D-2D3B-4304-9114-1D6617880ECE}" destId="{2A434C42-D40C-493A-9534-D443B31517FB}" srcOrd="0" destOrd="0" presId="urn:microsoft.com/office/officeart/2005/8/layout/pList2"/>
    <dgm:cxn modelId="{D1ADF94B-ED7A-4732-92FD-EB60165D4800}" type="presOf" srcId="{22E7BB04-BDAD-4954-BCA8-0CA0272EB701}" destId="{CB247EC1-DFF1-4E5D-95C0-177589BDB484}" srcOrd="0" destOrd="0" presId="urn:microsoft.com/office/officeart/2005/8/layout/pList2"/>
    <dgm:cxn modelId="{EF671B70-ADD5-4C5A-BB23-252629A27EAB}" type="presOf" srcId="{53B2CD24-8978-478D-987E-0FAFB18D5C52}" destId="{5A543812-ECB4-4F97-BE56-120DE9C30D73}" srcOrd="0" destOrd="0" presId="urn:microsoft.com/office/officeart/2005/8/layout/pList2"/>
    <dgm:cxn modelId="{3DFF634A-9060-470D-82EC-FB29EA5BC1DE}" type="presOf" srcId="{3C5430A8-8798-495E-8FD8-F4E3C75420FA}" destId="{2BB8E441-E658-4BAC-80C9-9216BD9E83F3}" srcOrd="0" destOrd="0" presId="urn:microsoft.com/office/officeart/2005/8/layout/pList2"/>
    <dgm:cxn modelId="{F0BEA90E-B207-4515-9299-1CE5819772AB}" srcId="{3C5430A8-8798-495E-8FD8-F4E3C75420FA}" destId="{B5A2CD90-0127-49C7-8EC9-73527CF1A5DC}" srcOrd="1" destOrd="0" parTransId="{7C67A7C1-DB87-4A14-AAC4-50AD3C02B46E}" sibTransId="{265E989D-2D3B-4304-9114-1D6617880ECE}"/>
    <dgm:cxn modelId="{A5BD44D1-B8BF-491D-86C4-1599D60ECE2C}" srcId="{3C5430A8-8798-495E-8FD8-F4E3C75420FA}" destId="{22E7BB04-BDAD-4954-BCA8-0CA0272EB701}" srcOrd="3" destOrd="0" parTransId="{E8BDA490-F803-4196-9EA5-640B7218E59A}" sibTransId="{26B29E5F-AE22-4F4A-9C37-75FDAE1609CE}"/>
    <dgm:cxn modelId="{4246F4F6-F632-46F3-8F4F-F20199B2EF80}" type="presOf" srcId="{7D72F126-1ABE-4C81-AF2F-5FEC6D11693F}" destId="{AC58C2ED-9F52-4A00-A22E-4E9CD566D613}" srcOrd="0" destOrd="0" presId="urn:microsoft.com/office/officeart/2005/8/layout/pList2"/>
    <dgm:cxn modelId="{D756E86D-BEF4-4A23-BE83-48FB1A73B2E3}" srcId="{3C5430A8-8798-495E-8FD8-F4E3C75420FA}" destId="{53B2CD24-8978-478D-987E-0FAFB18D5C52}" srcOrd="0" destOrd="0" parTransId="{4A7C7714-8442-4301-BF5F-ECB107B83CC0}" sibTransId="{365F805B-D1FF-4A1E-BED5-D3486F4303F0}"/>
    <dgm:cxn modelId="{0B1E24BD-8D09-442A-A514-1B6C6E46F46D}" type="presParOf" srcId="{2BB8E441-E658-4BAC-80C9-9216BD9E83F3}" destId="{1563BA4B-B67F-41F7-A452-385BF363F14E}" srcOrd="0" destOrd="0" presId="urn:microsoft.com/office/officeart/2005/8/layout/pList2"/>
    <dgm:cxn modelId="{56D751C2-52BB-44CA-95E9-0264037073AB}" type="presParOf" srcId="{2BB8E441-E658-4BAC-80C9-9216BD9E83F3}" destId="{46063A5A-160C-4B06-976B-04CFC2C7F626}" srcOrd="1" destOrd="0" presId="urn:microsoft.com/office/officeart/2005/8/layout/pList2"/>
    <dgm:cxn modelId="{9861565B-21A7-417D-89F2-C9951A6D0B42}" type="presParOf" srcId="{46063A5A-160C-4B06-976B-04CFC2C7F626}" destId="{E6986AF5-DC10-4171-A7EF-0FBC9CB52AE7}" srcOrd="0" destOrd="0" presId="urn:microsoft.com/office/officeart/2005/8/layout/pList2"/>
    <dgm:cxn modelId="{0766ABC8-B20C-4A9C-8BB2-03EBED8711BA}" type="presParOf" srcId="{E6986AF5-DC10-4171-A7EF-0FBC9CB52AE7}" destId="{5A543812-ECB4-4F97-BE56-120DE9C30D73}" srcOrd="0" destOrd="0" presId="urn:microsoft.com/office/officeart/2005/8/layout/pList2"/>
    <dgm:cxn modelId="{CBB61941-7C7A-4734-A12B-37629D29E8BE}" type="presParOf" srcId="{E6986AF5-DC10-4171-A7EF-0FBC9CB52AE7}" destId="{F66D3F0D-4D45-4EF2-B7ED-03DB1E1AAC8B}" srcOrd="1" destOrd="0" presId="urn:microsoft.com/office/officeart/2005/8/layout/pList2"/>
    <dgm:cxn modelId="{E0A4FE27-8746-41FD-9F0E-55A2FA541910}" type="presParOf" srcId="{E6986AF5-DC10-4171-A7EF-0FBC9CB52AE7}" destId="{3D4C23F7-2AC2-4036-BC6D-55108713DE5B}" srcOrd="2" destOrd="0" presId="urn:microsoft.com/office/officeart/2005/8/layout/pList2"/>
    <dgm:cxn modelId="{B6A734ED-D324-42D8-BE90-70C90DAB0545}" type="presParOf" srcId="{46063A5A-160C-4B06-976B-04CFC2C7F626}" destId="{A11F9E16-B684-42D4-9CB5-1250A3899B47}" srcOrd="1" destOrd="0" presId="urn:microsoft.com/office/officeart/2005/8/layout/pList2"/>
    <dgm:cxn modelId="{9A5528F4-E0DE-48C2-8835-CB5D790A50EF}" type="presParOf" srcId="{46063A5A-160C-4B06-976B-04CFC2C7F626}" destId="{E417D0BB-3463-444F-80DC-569147515F8C}" srcOrd="2" destOrd="0" presId="urn:microsoft.com/office/officeart/2005/8/layout/pList2"/>
    <dgm:cxn modelId="{69255A75-6469-4DAF-8C89-81CF50C1AD02}" type="presParOf" srcId="{E417D0BB-3463-444F-80DC-569147515F8C}" destId="{2A0BC5DF-2595-42C9-A2F3-22A4F96EE869}" srcOrd="0" destOrd="0" presId="urn:microsoft.com/office/officeart/2005/8/layout/pList2"/>
    <dgm:cxn modelId="{0C825D21-16A6-46D8-BD29-9E081E1C67DF}" type="presParOf" srcId="{E417D0BB-3463-444F-80DC-569147515F8C}" destId="{B26F2A7E-5848-4094-8D29-A0AA6ECDF597}" srcOrd="1" destOrd="0" presId="urn:microsoft.com/office/officeart/2005/8/layout/pList2"/>
    <dgm:cxn modelId="{70921605-88B9-4C57-BE9D-9C2FE07216EA}" type="presParOf" srcId="{E417D0BB-3463-444F-80DC-569147515F8C}" destId="{92861985-6641-4B92-9992-4603B1689EEC}" srcOrd="2" destOrd="0" presId="urn:microsoft.com/office/officeart/2005/8/layout/pList2"/>
    <dgm:cxn modelId="{6CFCD376-06FF-4407-8D39-33C7B792B999}" type="presParOf" srcId="{46063A5A-160C-4B06-976B-04CFC2C7F626}" destId="{2A434C42-D40C-493A-9534-D443B31517FB}" srcOrd="3" destOrd="0" presId="urn:microsoft.com/office/officeart/2005/8/layout/pList2"/>
    <dgm:cxn modelId="{A70C06A1-5BFD-42D8-94EE-2E7FCA43D91C}" type="presParOf" srcId="{46063A5A-160C-4B06-976B-04CFC2C7F626}" destId="{86D72140-9099-466D-A202-020BE64CA11F}" srcOrd="4" destOrd="0" presId="urn:microsoft.com/office/officeart/2005/8/layout/pList2"/>
    <dgm:cxn modelId="{F52BD7F1-42E8-4CBE-B55B-D3C65F350163}" type="presParOf" srcId="{86D72140-9099-466D-A202-020BE64CA11F}" destId="{BA051024-FEA1-44C0-906D-CE29DEF67C3A}" srcOrd="0" destOrd="0" presId="urn:microsoft.com/office/officeart/2005/8/layout/pList2"/>
    <dgm:cxn modelId="{2C1B028A-E71C-480F-BD1F-03D3CAA9B95F}" type="presParOf" srcId="{86D72140-9099-466D-A202-020BE64CA11F}" destId="{F71CC39E-DAEB-49AD-9BCB-532AD02EA248}" srcOrd="1" destOrd="0" presId="urn:microsoft.com/office/officeart/2005/8/layout/pList2"/>
    <dgm:cxn modelId="{84BD2162-E8C1-4158-B453-B2C07DC304FE}" type="presParOf" srcId="{86D72140-9099-466D-A202-020BE64CA11F}" destId="{08083E57-D86C-4B0A-8B6B-BAF20E8FEF34}" srcOrd="2" destOrd="0" presId="urn:microsoft.com/office/officeart/2005/8/layout/pList2"/>
    <dgm:cxn modelId="{F6D377A7-6C82-4026-80FB-B6CF5EA968EB}" type="presParOf" srcId="{46063A5A-160C-4B06-976B-04CFC2C7F626}" destId="{AC58C2ED-9F52-4A00-A22E-4E9CD566D613}" srcOrd="5" destOrd="0" presId="urn:microsoft.com/office/officeart/2005/8/layout/pList2"/>
    <dgm:cxn modelId="{0DC5EACE-5899-46B5-901E-92298C792061}" type="presParOf" srcId="{46063A5A-160C-4B06-976B-04CFC2C7F626}" destId="{ED8108FC-65D0-4D42-A4C7-AFA114F247D5}" srcOrd="6" destOrd="0" presId="urn:microsoft.com/office/officeart/2005/8/layout/pList2"/>
    <dgm:cxn modelId="{E2C431A8-E24C-4D2C-B584-AF42B9D9AC4A}" type="presParOf" srcId="{ED8108FC-65D0-4D42-A4C7-AFA114F247D5}" destId="{CB247EC1-DFF1-4E5D-95C0-177589BDB484}" srcOrd="0" destOrd="0" presId="urn:microsoft.com/office/officeart/2005/8/layout/pList2"/>
    <dgm:cxn modelId="{8884B5FA-DB7E-4FD8-8F84-4ACCED6F885A}" type="presParOf" srcId="{ED8108FC-65D0-4D42-A4C7-AFA114F247D5}" destId="{C3653E23-8D1E-4D2E-B91C-A5B5FD71DBB1}" srcOrd="1" destOrd="0" presId="urn:microsoft.com/office/officeart/2005/8/layout/pList2"/>
    <dgm:cxn modelId="{94AF8FFB-E4FD-4C6B-A7B8-E9F1DA9CF2FA}" type="presParOf" srcId="{ED8108FC-65D0-4D42-A4C7-AFA114F247D5}" destId="{F1AD8C30-1620-4F5A-8C68-35E0E2B75E7D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B306B1-95E3-41C3-A350-EED6CFB59F98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CBD49820-2664-44CA-ACF4-23880BCE8556}">
      <dgm:prSet phldrT="[Text]" custT="1"/>
      <dgm:spPr/>
      <dgm:t>
        <a:bodyPr/>
        <a:lstStyle/>
        <a:p>
          <a:r>
            <a:rPr lang="en-US" sz="1800" b="1" dirty="0" smtClean="0">
              <a:solidFill>
                <a:schemeClr val="tx1"/>
              </a:solidFill>
            </a:rPr>
            <a:t>OPEN WEBSITE</a:t>
          </a:r>
          <a:endParaRPr lang="en-US" sz="1200" dirty="0">
            <a:solidFill>
              <a:schemeClr val="bg1"/>
            </a:solidFill>
          </a:endParaRPr>
        </a:p>
      </dgm:t>
    </dgm:pt>
    <dgm:pt modelId="{BA7D1491-B291-41D8-9E9D-1B8CDD45B99F}" type="parTrans" cxnId="{69608FF6-A177-4A85-B0D8-8CCF23DA1551}">
      <dgm:prSet/>
      <dgm:spPr/>
      <dgm:t>
        <a:bodyPr/>
        <a:lstStyle/>
        <a:p>
          <a:endParaRPr lang="en-US"/>
        </a:p>
      </dgm:t>
    </dgm:pt>
    <dgm:pt modelId="{C656F4BF-01E0-49BE-BB10-05A9C45E8A13}" type="sibTrans" cxnId="{69608FF6-A177-4A85-B0D8-8CCF23DA1551}">
      <dgm:prSet/>
      <dgm:spPr/>
      <dgm:t>
        <a:bodyPr/>
        <a:lstStyle/>
        <a:p>
          <a:endParaRPr lang="en-US"/>
        </a:p>
      </dgm:t>
    </dgm:pt>
    <dgm:pt modelId="{065E1936-38FB-4B6B-9E9B-591558151B8A}">
      <dgm:prSet phldrT="[Text]" custT="1"/>
      <dgm:spPr/>
      <dgm:t>
        <a:bodyPr/>
        <a:lstStyle/>
        <a:p>
          <a:r>
            <a:rPr lang="en-US" sz="1600" b="1" dirty="0" smtClean="0"/>
            <a:t>CLICK ON CATEGORIES</a:t>
          </a:r>
          <a:endParaRPr lang="en-US" sz="1600" b="1" dirty="0">
            <a:solidFill>
              <a:schemeClr val="bg1"/>
            </a:solidFill>
          </a:endParaRPr>
        </a:p>
        <a:p>
          <a:endParaRPr lang="en-US" sz="1200" dirty="0">
            <a:solidFill>
              <a:schemeClr val="bg1"/>
            </a:solidFill>
          </a:endParaRPr>
        </a:p>
      </dgm:t>
    </dgm:pt>
    <dgm:pt modelId="{4F4D3C12-071A-471C-9E66-10E6159C1799}" type="parTrans" cxnId="{69C31E16-30A5-411B-B331-AD2E69536E10}">
      <dgm:prSet/>
      <dgm:spPr/>
      <dgm:t>
        <a:bodyPr/>
        <a:lstStyle/>
        <a:p>
          <a:endParaRPr lang="en-US"/>
        </a:p>
      </dgm:t>
    </dgm:pt>
    <dgm:pt modelId="{89BE528A-91A1-4F6E-BFA7-1ACFBC887604}" type="sibTrans" cxnId="{69C31E16-30A5-411B-B331-AD2E69536E10}">
      <dgm:prSet/>
      <dgm:spPr/>
      <dgm:t>
        <a:bodyPr/>
        <a:lstStyle/>
        <a:p>
          <a:endParaRPr lang="en-US"/>
        </a:p>
      </dgm:t>
    </dgm:pt>
    <dgm:pt modelId="{B66FD67A-FD18-4A42-8E47-01EE84191342}">
      <dgm:prSet phldrT="[Text]" custT="1"/>
      <dgm:spPr/>
      <dgm:t>
        <a:bodyPr/>
        <a:lstStyle/>
        <a:p>
          <a:r>
            <a:rPr lang="en-US" sz="1400" b="1" i="0" dirty="0" smtClean="0">
              <a:solidFill>
                <a:schemeClr val="tx1"/>
              </a:solidFill>
            </a:rPr>
            <a:t>SELECT</a:t>
          </a:r>
          <a:r>
            <a:rPr lang="en-US" sz="1400" b="1" i="1" dirty="0" smtClean="0">
              <a:solidFill>
                <a:schemeClr val="tx1"/>
              </a:solidFill>
            </a:rPr>
            <a:t> </a:t>
          </a:r>
          <a:r>
            <a:rPr lang="en-US" sz="1400" b="1" i="0" dirty="0" smtClean="0">
              <a:solidFill>
                <a:schemeClr val="tx1"/>
              </a:solidFill>
            </a:rPr>
            <a:t>THE KNOW MORE OF THE CATEGORY YOU WANT TO BUY</a:t>
          </a:r>
          <a:endParaRPr lang="en-US" sz="1400" b="1" dirty="0">
            <a:solidFill>
              <a:schemeClr val="bg1"/>
            </a:solidFill>
          </a:endParaRPr>
        </a:p>
      </dgm:t>
    </dgm:pt>
    <dgm:pt modelId="{728FA86D-CA9B-46AB-BC5B-3504B89C7781}" type="parTrans" cxnId="{7CB044DA-54A8-4776-90D7-8344FA7B4815}">
      <dgm:prSet/>
      <dgm:spPr/>
      <dgm:t>
        <a:bodyPr/>
        <a:lstStyle/>
        <a:p>
          <a:endParaRPr lang="en-US"/>
        </a:p>
      </dgm:t>
    </dgm:pt>
    <dgm:pt modelId="{029B6F63-0A76-4D7B-AAFB-CA02A1F0B036}" type="sibTrans" cxnId="{7CB044DA-54A8-4776-90D7-8344FA7B4815}">
      <dgm:prSet/>
      <dgm:spPr/>
      <dgm:t>
        <a:bodyPr/>
        <a:lstStyle/>
        <a:p>
          <a:endParaRPr lang="en-US"/>
        </a:p>
      </dgm:t>
    </dgm:pt>
    <dgm:pt modelId="{D9622692-05D9-4B44-B997-34C482CEAD07}">
      <dgm:prSet custT="1"/>
      <dgm:spPr/>
      <dgm:t>
        <a:bodyPr/>
        <a:lstStyle/>
        <a:p>
          <a:r>
            <a:rPr lang="en-US" sz="1400" b="1" dirty="0" smtClean="0">
              <a:solidFill>
                <a:schemeClr val="tx1"/>
              </a:solidFill>
            </a:rPr>
            <a:t>CLICK ON KNOW MORE OF THE ITEM YOU WANT TO BUY</a:t>
          </a:r>
          <a:endParaRPr lang="en-US" sz="1400" dirty="0">
            <a:solidFill>
              <a:schemeClr val="bg1"/>
            </a:solidFill>
          </a:endParaRPr>
        </a:p>
      </dgm:t>
    </dgm:pt>
    <dgm:pt modelId="{058C97CD-F585-4056-BF73-C06430397079}" type="parTrans" cxnId="{7B8338E1-28A9-4816-A143-539A378987E0}">
      <dgm:prSet/>
      <dgm:spPr/>
      <dgm:t>
        <a:bodyPr/>
        <a:lstStyle/>
        <a:p>
          <a:endParaRPr lang="en-US"/>
        </a:p>
      </dgm:t>
    </dgm:pt>
    <dgm:pt modelId="{3581BEFA-4676-46E2-B7AD-446974DCF7F4}" type="sibTrans" cxnId="{7B8338E1-28A9-4816-A143-539A378987E0}">
      <dgm:prSet/>
      <dgm:spPr/>
      <dgm:t>
        <a:bodyPr/>
        <a:lstStyle/>
        <a:p>
          <a:endParaRPr lang="en-US"/>
        </a:p>
      </dgm:t>
    </dgm:pt>
    <dgm:pt modelId="{8FE3B16D-CB1D-4452-A24F-4DB82B820C1E}">
      <dgm:prSet custT="1"/>
      <dgm:spPr/>
      <dgm:t>
        <a:bodyPr/>
        <a:lstStyle/>
        <a:p>
          <a:r>
            <a:rPr lang="en-US" sz="1400" b="1" dirty="0" smtClean="0">
              <a:solidFill>
                <a:schemeClr val="tx1"/>
              </a:solidFill>
            </a:rPr>
            <a:t>SELECT DESIGNS, SHAPES, SIZES and QUANTITY AVAILABLE AND CLICK ON BUY NOW</a:t>
          </a:r>
          <a:endParaRPr lang="en-US" sz="1400" dirty="0">
            <a:solidFill>
              <a:schemeClr val="bg1"/>
            </a:solidFill>
          </a:endParaRPr>
        </a:p>
      </dgm:t>
    </dgm:pt>
    <dgm:pt modelId="{24DBCB50-83CD-4AD0-BEAA-B8B6ED5373CA}" type="parTrans" cxnId="{68D0D1BC-B9AA-4E67-950E-DDAC4A425FC7}">
      <dgm:prSet/>
      <dgm:spPr/>
      <dgm:t>
        <a:bodyPr/>
        <a:lstStyle/>
        <a:p>
          <a:endParaRPr lang="en-US"/>
        </a:p>
      </dgm:t>
    </dgm:pt>
    <dgm:pt modelId="{5349CD23-2C20-4273-8E02-D6D9A6D3A0DC}" type="sibTrans" cxnId="{68D0D1BC-B9AA-4E67-950E-DDAC4A425FC7}">
      <dgm:prSet/>
      <dgm:spPr/>
      <dgm:t>
        <a:bodyPr/>
        <a:lstStyle/>
        <a:p>
          <a:endParaRPr lang="en-US"/>
        </a:p>
      </dgm:t>
    </dgm:pt>
    <dgm:pt modelId="{7D550970-5588-4EBB-B073-463EC6EB05A4}">
      <dgm:prSet custT="1"/>
      <dgm:spPr/>
      <dgm:t>
        <a:bodyPr/>
        <a:lstStyle/>
        <a:p>
          <a:r>
            <a:rPr lang="en-US" sz="1200" b="1" i="0" dirty="0" smtClean="0">
              <a:solidFill>
                <a:schemeClr val="tx1"/>
              </a:solidFill>
            </a:rPr>
            <a:t>ENTER NAME, E-MAIL, PHONE NUMBER AND ADRESS THEN COMPLETE THE ONLINE PAYMENT</a:t>
          </a:r>
          <a:endParaRPr lang="en-US" sz="1200" b="1" i="0" dirty="0">
            <a:solidFill>
              <a:schemeClr val="bg1"/>
            </a:solidFill>
          </a:endParaRPr>
        </a:p>
      </dgm:t>
    </dgm:pt>
    <dgm:pt modelId="{CFD44A2A-6196-4183-BD05-EDAD10274E96}" type="parTrans" cxnId="{F8ED08C5-C979-4AF2-8E44-32026F324678}">
      <dgm:prSet/>
      <dgm:spPr/>
      <dgm:t>
        <a:bodyPr/>
        <a:lstStyle/>
        <a:p>
          <a:endParaRPr lang="en-US"/>
        </a:p>
      </dgm:t>
    </dgm:pt>
    <dgm:pt modelId="{CA70BEF6-82DA-4218-8FFD-2EF698396984}" type="sibTrans" cxnId="{F8ED08C5-C979-4AF2-8E44-32026F324678}">
      <dgm:prSet/>
      <dgm:spPr/>
      <dgm:t>
        <a:bodyPr/>
        <a:lstStyle/>
        <a:p>
          <a:endParaRPr lang="en-US"/>
        </a:p>
      </dgm:t>
    </dgm:pt>
    <dgm:pt modelId="{EA0C71B3-295C-41F4-8394-778A0ED440C9}" type="pres">
      <dgm:prSet presAssocID="{9DB306B1-95E3-41C3-A350-EED6CFB59F98}" presName="Name0" presStyleCnt="0">
        <dgm:presLayoutVars>
          <dgm:dir/>
          <dgm:resizeHandles val="exact"/>
        </dgm:presLayoutVars>
      </dgm:prSet>
      <dgm:spPr/>
    </dgm:pt>
    <dgm:pt modelId="{48674126-856E-40A2-AED1-66B0EF9F29B2}" type="pres">
      <dgm:prSet presAssocID="{9DB306B1-95E3-41C3-A350-EED6CFB59F98}" presName="arrow" presStyleLbl="bgShp" presStyleIdx="0" presStyleCnt="1" custScaleY="9462" custLinFactNeighborX="-2759" custLinFactNeighborY="415"/>
      <dgm:spPr>
        <a:solidFill>
          <a:schemeClr val="accent3">
            <a:lumMod val="75000"/>
          </a:schemeClr>
        </a:solidFill>
      </dgm:spPr>
    </dgm:pt>
    <dgm:pt modelId="{83EA8674-93CF-4ECA-962C-E32EF3196C72}" type="pres">
      <dgm:prSet presAssocID="{9DB306B1-95E3-41C3-A350-EED6CFB59F98}" presName="points" presStyleCnt="0"/>
      <dgm:spPr/>
    </dgm:pt>
    <dgm:pt modelId="{4EA87744-041F-4546-99B8-AFD0F76E549E}" type="pres">
      <dgm:prSet presAssocID="{CBD49820-2664-44CA-ACF4-23880BCE8556}" presName="compositeA" presStyleCnt="0"/>
      <dgm:spPr/>
    </dgm:pt>
    <dgm:pt modelId="{92555D7C-BA79-40AB-AEB4-9DF6047BAF06}" type="pres">
      <dgm:prSet presAssocID="{CBD49820-2664-44CA-ACF4-23880BCE8556}" presName="textA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883994-82B5-4883-84E5-27DEA523696A}" type="pres">
      <dgm:prSet presAssocID="{CBD49820-2664-44CA-ACF4-23880BCE8556}" presName="circleA" presStyleLbl="node1" presStyleIdx="0" presStyleCnt="6" custScaleX="68302" custScaleY="68302"/>
      <dgm:spPr>
        <a:solidFill>
          <a:schemeClr val="bg1"/>
        </a:solidFill>
        <a:ln w="38100">
          <a:solidFill>
            <a:schemeClr val="accent1"/>
          </a:solidFill>
        </a:ln>
      </dgm:spPr>
    </dgm:pt>
    <dgm:pt modelId="{7BDEDF1D-B731-48F3-82E6-549E9F37DDD3}" type="pres">
      <dgm:prSet presAssocID="{CBD49820-2664-44CA-ACF4-23880BCE8556}" presName="spaceA" presStyleCnt="0"/>
      <dgm:spPr/>
    </dgm:pt>
    <dgm:pt modelId="{2B4096E2-5B8D-494C-9868-68BA6E44F7EB}" type="pres">
      <dgm:prSet presAssocID="{C656F4BF-01E0-49BE-BB10-05A9C45E8A13}" presName="space" presStyleCnt="0"/>
      <dgm:spPr/>
    </dgm:pt>
    <dgm:pt modelId="{14D610B3-38C2-44F7-8FD9-40E31945903B}" type="pres">
      <dgm:prSet presAssocID="{065E1936-38FB-4B6B-9E9B-591558151B8A}" presName="compositeB" presStyleCnt="0"/>
      <dgm:spPr/>
    </dgm:pt>
    <dgm:pt modelId="{C0A42F7C-715B-4A79-9828-F6AC332F3146}" type="pres">
      <dgm:prSet presAssocID="{065E1936-38FB-4B6B-9E9B-591558151B8A}" presName="textB" presStyleLbl="revTx" presStyleIdx="1" presStyleCnt="6" custScaleX="1312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811A8C-C5B9-40D6-9371-4FC75134A683}" type="pres">
      <dgm:prSet presAssocID="{065E1936-38FB-4B6B-9E9B-591558151B8A}" presName="circleB" presStyleLbl="node1" presStyleIdx="1" presStyleCnt="6" custScaleX="68302" custScaleY="68302"/>
      <dgm:spPr>
        <a:solidFill>
          <a:schemeClr val="bg1"/>
        </a:solidFill>
        <a:ln w="38100">
          <a:solidFill>
            <a:schemeClr val="accent1"/>
          </a:solidFill>
        </a:ln>
      </dgm:spPr>
    </dgm:pt>
    <dgm:pt modelId="{C56CC229-AA67-4139-B9AD-0F42CCBF65C9}" type="pres">
      <dgm:prSet presAssocID="{065E1936-38FB-4B6B-9E9B-591558151B8A}" presName="spaceB" presStyleCnt="0"/>
      <dgm:spPr/>
    </dgm:pt>
    <dgm:pt modelId="{344176A9-4596-4164-93EE-105F99235EEA}" type="pres">
      <dgm:prSet presAssocID="{89BE528A-91A1-4F6E-BFA7-1ACFBC887604}" presName="space" presStyleCnt="0"/>
      <dgm:spPr/>
    </dgm:pt>
    <dgm:pt modelId="{6D52EC47-EDC5-4D27-9CB9-7B5B93FBBEE1}" type="pres">
      <dgm:prSet presAssocID="{B66FD67A-FD18-4A42-8E47-01EE84191342}" presName="compositeA" presStyleCnt="0"/>
      <dgm:spPr/>
    </dgm:pt>
    <dgm:pt modelId="{D4CDBD6E-3669-4F1C-9CC4-93E35C648322}" type="pres">
      <dgm:prSet presAssocID="{B66FD67A-FD18-4A42-8E47-01EE84191342}" presName="textA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A22639-27DB-48B6-8C1A-0E49E17D2CAD}" type="pres">
      <dgm:prSet presAssocID="{B66FD67A-FD18-4A42-8E47-01EE84191342}" presName="circleA" presStyleLbl="node1" presStyleIdx="2" presStyleCnt="6" custScaleX="68302" custScaleY="68302"/>
      <dgm:spPr>
        <a:solidFill>
          <a:schemeClr val="bg1"/>
        </a:solidFill>
        <a:ln w="38100">
          <a:solidFill>
            <a:schemeClr val="accent1"/>
          </a:solidFill>
        </a:ln>
      </dgm:spPr>
    </dgm:pt>
    <dgm:pt modelId="{04669B89-305A-4E50-B9C3-9B50EC0CAB61}" type="pres">
      <dgm:prSet presAssocID="{B66FD67A-FD18-4A42-8E47-01EE84191342}" presName="spaceA" presStyleCnt="0"/>
      <dgm:spPr/>
    </dgm:pt>
    <dgm:pt modelId="{8D9FFF2C-2898-47EC-9BFD-28499EE3A7C4}" type="pres">
      <dgm:prSet presAssocID="{029B6F63-0A76-4D7B-AAFB-CA02A1F0B036}" presName="space" presStyleCnt="0"/>
      <dgm:spPr/>
    </dgm:pt>
    <dgm:pt modelId="{394B1C5B-C3CB-4BC4-BEEE-05FF4F4A0DFF}" type="pres">
      <dgm:prSet presAssocID="{D9622692-05D9-4B44-B997-34C482CEAD07}" presName="compositeB" presStyleCnt="0"/>
      <dgm:spPr/>
    </dgm:pt>
    <dgm:pt modelId="{EDA64E7E-39F7-47B6-BE20-7054A81C7ED8}" type="pres">
      <dgm:prSet presAssocID="{D9622692-05D9-4B44-B997-34C482CEAD07}" presName="textB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9460AF-9DA8-4898-B704-60496BEF18AE}" type="pres">
      <dgm:prSet presAssocID="{D9622692-05D9-4B44-B997-34C482CEAD07}" presName="circleB" presStyleLbl="node1" presStyleIdx="3" presStyleCnt="6" custScaleX="68302" custScaleY="68302"/>
      <dgm:spPr>
        <a:solidFill>
          <a:schemeClr val="bg1"/>
        </a:solidFill>
        <a:ln w="38100">
          <a:solidFill>
            <a:schemeClr val="accent1"/>
          </a:solidFill>
        </a:ln>
      </dgm:spPr>
    </dgm:pt>
    <dgm:pt modelId="{BFB3F211-7881-4B74-9838-BD092E9281E9}" type="pres">
      <dgm:prSet presAssocID="{D9622692-05D9-4B44-B997-34C482CEAD07}" presName="spaceB" presStyleCnt="0"/>
      <dgm:spPr/>
    </dgm:pt>
    <dgm:pt modelId="{C68236CA-C673-44DE-B2C1-0F893A25329B}" type="pres">
      <dgm:prSet presAssocID="{3581BEFA-4676-46E2-B7AD-446974DCF7F4}" presName="space" presStyleCnt="0"/>
      <dgm:spPr/>
    </dgm:pt>
    <dgm:pt modelId="{7CF55D44-B2A2-435B-B769-F94FB3DBA948}" type="pres">
      <dgm:prSet presAssocID="{8FE3B16D-CB1D-4452-A24F-4DB82B820C1E}" presName="compositeA" presStyleCnt="0"/>
      <dgm:spPr/>
    </dgm:pt>
    <dgm:pt modelId="{D8295B71-D6E8-480C-8501-C468B1927EAA}" type="pres">
      <dgm:prSet presAssocID="{8FE3B16D-CB1D-4452-A24F-4DB82B820C1E}" presName="textA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5E5997-386E-441B-878C-596380EE7AD5}" type="pres">
      <dgm:prSet presAssocID="{8FE3B16D-CB1D-4452-A24F-4DB82B820C1E}" presName="circleA" presStyleLbl="node1" presStyleIdx="4" presStyleCnt="6" custScaleX="68302" custScaleY="68302"/>
      <dgm:spPr>
        <a:solidFill>
          <a:schemeClr val="bg1"/>
        </a:solidFill>
        <a:ln w="38100">
          <a:solidFill>
            <a:schemeClr val="accent1"/>
          </a:solidFill>
        </a:ln>
      </dgm:spPr>
    </dgm:pt>
    <dgm:pt modelId="{CD327EDB-C4BD-4669-8C2B-CCE7A52EEED2}" type="pres">
      <dgm:prSet presAssocID="{8FE3B16D-CB1D-4452-A24F-4DB82B820C1E}" presName="spaceA" presStyleCnt="0"/>
      <dgm:spPr/>
    </dgm:pt>
    <dgm:pt modelId="{4E76E973-FF7B-447B-AB30-7B4C919F6718}" type="pres">
      <dgm:prSet presAssocID="{5349CD23-2C20-4273-8E02-D6D9A6D3A0DC}" presName="space" presStyleCnt="0"/>
      <dgm:spPr/>
    </dgm:pt>
    <dgm:pt modelId="{CC62314D-9D64-46BD-B3D1-36D56D9CC905}" type="pres">
      <dgm:prSet presAssocID="{7D550970-5588-4EBB-B073-463EC6EB05A4}" presName="compositeB" presStyleCnt="0"/>
      <dgm:spPr/>
    </dgm:pt>
    <dgm:pt modelId="{DB943114-31A1-44FC-A853-EEE9901DD889}" type="pres">
      <dgm:prSet presAssocID="{7D550970-5588-4EBB-B073-463EC6EB05A4}" presName="textB" presStyleLbl="revTx" presStyleIdx="5" presStyleCnt="6" custScaleX="134469" custScaleY="1104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2F2A95-FCE2-4B1D-ADB6-0EA0E829C435}" type="pres">
      <dgm:prSet presAssocID="{7D550970-5588-4EBB-B073-463EC6EB05A4}" presName="circleB" presStyleLbl="node1" presStyleIdx="5" presStyleCnt="6" custScaleX="68302" custScaleY="68302"/>
      <dgm:spPr>
        <a:solidFill>
          <a:schemeClr val="bg1"/>
        </a:solidFill>
        <a:ln w="38100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AF70117B-2AA4-42F5-B5B4-D0BD2401D1A8}" type="pres">
      <dgm:prSet presAssocID="{7D550970-5588-4EBB-B073-463EC6EB05A4}" presName="spaceB" presStyleCnt="0"/>
      <dgm:spPr/>
    </dgm:pt>
  </dgm:ptLst>
  <dgm:cxnLst>
    <dgm:cxn modelId="{7B8338E1-28A9-4816-A143-539A378987E0}" srcId="{9DB306B1-95E3-41C3-A350-EED6CFB59F98}" destId="{D9622692-05D9-4B44-B997-34C482CEAD07}" srcOrd="3" destOrd="0" parTransId="{058C97CD-F585-4056-BF73-C06430397079}" sibTransId="{3581BEFA-4676-46E2-B7AD-446974DCF7F4}"/>
    <dgm:cxn modelId="{6E5832E8-5D89-4489-9A4D-A9D67A58A497}" type="presOf" srcId="{065E1936-38FB-4B6B-9E9B-591558151B8A}" destId="{C0A42F7C-715B-4A79-9828-F6AC332F3146}" srcOrd="0" destOrd="0" presId="urn:microsoft.com/office/officeart/2005/8/layout/hProcess11"/>
    <dgm:cxn modelId="{F8ED08C5-C979-4AF2-8E44-32026F324678}" srcId="{9DB306B1-95E3-41C3-A350-EED6CFB59F98}" destId="{7D550970-5588-4EBB-B073-463EC6EB05A4}" srcOrd="5" destOrd="0" parTransId="{CFD44A2A-6196-4183-BD05-EDAD10274E96}" sibTransId="{CA70BEF6-82DA-4218-8FFD-2EF698396984}"/>
    <dgm:cxn modelId="{D7879692-7ABF-4277-9747-C41FA94E21DD}" type="presOf" srcId="{D9622692-05D9-4B44-B997-34C482CEAD07}" destId="{EDA64E7E-39F7-47B6-BE20-7054A81C7ED8}" srcOrd="0" destOrd="0" presId="urn:microsoft.com/office/officeart/2005/8/layout/hProcess11"/>
    <dgm:cxn modelId="{337CBFCC-A48C-4EE1-904F-548B2DE30345}" type="presOf" srcId="{CBD49820-2664-44CA-ACF4-23880BCE8556}" destId="{92555D7C-BA79-40AB-AEB4-9DF6047BAF06}" srcOrd="0" destOrd="0" presId="urn:microsoft.com/office/officeart/2005/8/layout/hProcess11"/>
    <dgm:cxn modelId="{69C31E16-30A5-411B-B331-AD2E69536E10}" srcId="{9DB306B1-95E3-41C3-A350-EED6CFB59F98}" destId="{065E1936-38FB-4B6B-9E9B-591558151B8A}" srcOrd="1" destOrd="0" parTransId="{4F4D3C12-071A-471C-9E66-10E6159C1799}" sibTransId="{89BE528A-91A1-4F6E-BFA7-1ACFBC887604}"/>
    <dgm:cxn modelId="{F9189423-58EC-411E-A39F-2AF1B23583D4}" type="presOf" srcId="{7D550970-5588-4EBB-B073-463EC6EB05A4}" destId="{DB943114-31A1-44FC-A853-EEE9901DD889}" srcOrd="0" destOrd="0" presId="urn:microsoft.com/office/officeart/2005/8/layout/hProcess11"/>
    <dgm:cxn modelId="{8056DD73-0632-4A62-90FA-598BA77D73B8}" type="presOf" srcId="{8FE3B16D-CB1D-4452-A24F-4DB82B820C1E}" destId="{D8295B71-D6E8-480C-8501-C468B1927EAA}" srcOrd="0" destOrd="0" presId="urn:microsoft.com/office/officeart/2005/8/layout/hProcess11"/>
    <dgm:cxn modelId="{70F80A75-448A-4577-B963-FC9FDA148495}" type="presOf" srcId="{B66FD67A-FD18-4A42-8E47-01EE84191342}" destId="{D4CDBD6E-3669-4F1C-9CC4-93E35C648322}" srcOrd="0" destOrd="0" presId="urn:microsoft.com/office/officeart/2005/8/layout/hProcess11"/>
    <dgm:cxn modelId="{57F07CB4-D350-473F-98B0-60B89D812E96}" type="presOf" srcId="{9DB306B1-95E3-41C3-A350-EED6CFB59F98}" destId="{EA0C71B3-295C-41F4-8394-778A0ED440C9}" srcOrd="0" destOrd="0" presId="urn:microsoft.com/office/officeart/2005/8/layout/hProcess11"/>
    <dgm:cxn modelId="{69608FF6-A177-4A85-B0D8-8CCF23DA1551}" srcId="{9DB306B1-95E3-41C3-A350-EED6CFB59F98}" destId="{CBD49820-2664-44CA-ACF4-23880BCE8556}" srcOrd="0" destOrd="0" parTransId="{BA7D1491-B291-41D8-9E9D-1B8CDD45B99F}" sibTransId="{C656F4BF-01E0-49BE-BB10-05A9C45E8A13}"/>
    <dgm:cxn modelId="{68D0D1BC-B9AA-4E67-950E-DDAC4A425FC7}" srcId="{9DB306B1-95E3-41C3-A350-EED6CFB59F98}" destId="{8FE3B16D-CB1D-4452-A24F-4DB82B820C1E}" srcOrd="4" destOrd="0" parTransId="{24DBCB50-83CD-4AD0-BEAA-B8B6ED5373CA}" sibTransId="{5349CD23-2C20-4273-8E02-D6D9A6D3A0DC}"/>
    <dgm:cxn modelId="{7CB044DA-54A8-4776-90D7-8344FA7B4815}" srcId="{9DB306B1-95E3-41C3-A350-EED6CFB59F98}" destId="{B66FD67A-FD18-4A42-8E47-01EE84191342}" srcOrd="2" destOrd="0" parTransId="{728FA86D-CA9B-46AB-BC5B-3504B89C7781}" sibTransId="{029B6F63-0A76-4D7B-AAFB-CA02A1F0B036}"/>
    <dgm:cxn modelId="{C314ACC9-2894-4550-8632-33B4D47733BC}" type="presParOf" srcId="{EA0C71B3-295C-41F4-8394-778A0ED440C9}" destId="{48674126-856E-40A2-AED1-66B0EF9F29B2}" srcOrd="0" destOrd="0" presId="urn:microsoft.com/office/officeart/2005/8/layout/hProcess11"/>
    <dgm:cxn modelId="{236B57D1-1BA2-4B04-8583-924225692671}" type="presParOf" srcId="{EA0C71B3-295C-41F4-8394-778A0ED440C9}" destId="{83EA8674-93CF-4ECA-962C-E32EF3196C72}" srcOrd="1" destOrd="0" presId="urn:microsoft.com/office/officeart/2005/8/layout/hProcess11"/>
    <dgm:cxn modelId="{B9A9B8E2-A194-4A64-93E9-F7CE006CB44C}" type="presParOf" srcId="{83EA8674-93CF-4ECA-962C-E32EF3196C72}" destId="{4EA87744-041F-4546-99B8-AFD0F76E549E}" srcOrd="0" destOrd="0" presId="urn:microsoft.com/office/officeart/2005/8/layout/hProcess11"/>
    <dgm:cxn modelId="{7CA69B1A-B278-4C53-930D-A769C8A9C0C5}" type="presParOf" srcId="{4EA87744-041F-4546-99B8-AFD0F76E549E}" destId="{92555D7C-BA79-40AB-AEB4-9DF6047BAF06}" srcOrd="0" destOrd="0" presId="urn:microsoft.com/office/officeart/2005/8/layout/hProcess11"/>
    <dgm:cxn modelId="{1E485725-057F-4C85-B3F4-D1131C2B209B}" type="presParOf" srcId="{4EA87744-041F-4546-99B8-AFD0F76E549E}" destId="{1F883994-82B5-4883-84E5-27DEA523696A}" srcOrd="1" destOrd="0" presId="urn:microsoft.com/office/officeart/2005/8/layout/hProcess11"/>
    <dgm:cxn modelId="{7FFE09E0-8C64-4D00-A56C-381CB2960422}" type="presParOf" srcId="{4EA87744-041F-4546-99B8-AFD0F76E549E}" destId="{7BDEDF1D-B731-48F3-82E6-549E9F37DDD3}" srcOrd="2" destOrd="0" presId="urn:microsoft.com/office/officeart/2005/8/layout/hProcess11"/>
    <dgm:cxn modelId="{29E80336-2FB1-475D-9F17-E5EE6B0F1C3F}" type="presParOf" srcId="{83EA8674-93CF-4ECA-962C-E32EF3196C72}" destId="{2B4096E2-5B8D-494C-9868-68BA6E44F7EB}" srcOrd="1" destOrd="0" presId="urn:microsoft.com/office/officeart/2005/8/layout/hProcess11"/>
    <dgm:cxn modelId="{13633AB7-6FF8-49A1-81E2-D7E33BE287EC}" type="presParOf" srcId="{83EA8674-93CF-4ECA-962C-E32EF3196C72}" destId="{14D610B3-38C2-44F7-8FD9-40E31945903B}" srcOrd="2" destOrd="0" presId="urn:microsoft.com/office/officeart/2005/8/layout/hProcess11"/>
    <dgm:cxn modelId="{1A29AB4D-7F73-47A2-B784-497ACE9B8DA5}" type="presParOf" srcId="{14D610B3-38C2-44F7-8FD9-40E31945903B}" destId="{C0A42F7C-715B-4A79-9828-F6AC332F3146}" srcOrd="0" destOrd="0" presId="urn:microsoft.com/office/officeart/2005/8/layout/hProcess11"/>
    <dgm:cxn modelId="{1B995ADC-8039-4B02-AB66-891A8B2CAC98}" type="presParOf" srcId="{14D610B3-38C2-44F7-8FD9-40E31945903B}" destId="{C3811A8C-C5B9-40D6-9371-4FC75134A683}" srcOrd="1" destOrd="0" presId="urn:microsoft.com/office/officeart/2005/8/layout/hProcess11"/>
    <dgm:cxn modelId="{444F7CBF-3FD1-4747-BF58-A25FBF22494B}" type="presParOf" srcId="{14D610B3-38C2-44F7-8FD9-40E31945903B}" destId="{C56CC229-AA67-4139-B9AD-0F42CCBF65C9}" srcOrd="2" destOrd="0" presId="urn:microsoft.com/office/officeart/2005/8/layout/hProcess11"/>
    <dgm:cxn modelId="{7A041772-F4B5-443F-AF8E-F35C1678946B}" type="presParOf" srcId="{83EA8674-93CF-4ECA-962C-E32EF3196C72}" destId="{344176A9-4596-4164-93EE-105F99235EEA}" srcOrd="3" destOrd="0" presId="urn:microsoft.com/office/officeart/2005/8/layout/hProcess11"/>
    <dgm:cxn modelId="{04D8A939-19E9-42E6-99F1-367DB41A6EFA}" type="presParOf" srcId="{83EA8674-93CF-4ECA-962C-E32EF3196C72}" destId="{6D52EC47-EDC5-4D27-9CB9-7B5B93FBBEE1}" srcOrd="4" destOrd="0" presId="urn:microsoft.com/office/officeart/2005/8/layout/hProcess11"/>
    <dgm:cxn modelId="{84C9C0C5-D352-4C1E-93EB-466CEEE9BB8F}" type="presParOf" srcId="{6D52EC47-EDC5-4D27-9CB9-7B5B93FBBEE1}" destId="{D4CDBD6E-3669-4F1C-9CC4-93E35C648322}" srcOrd="0" destOrd="0" presId="urn:microsoft.com/office/officeart/2005/8/layout/hProcess11"/>
    <dgm:cxn modelId="{5A4DC39D-3CF1-4B3D-880C-9F5ED3B1B86D}" type="presParOf" srcId="{6D52EC47-EDC5-4D27-9CB9-7B5B93FBBEE1}" destId="{47A22639-27DB-48B6-8C1A-0E49E17D2CAD}" srcOrd="1" destOrd="0" presId="urn:microsoft.com/office/officeart/2005/8/layout/hProcess11"/>
    <dgm:cxn modelId="{374C72E2-6CED-4CB4-AE78-3F1FC1106A31}" type="presParOf" srcId="{6D52EC47-EDC5-4D27-9CB9-7B5B93FBBEE1}" destId="{04669B89-305A-4E50-B9C3-9B50EC0CAB61}" srcOrd="2" destOrd="0" presId="urn:microsoft.com/office/officeart/2005/8/layout/hProcess11"/>
    <dgm:cxn modelId="{C56C07A4-CBAC-4D8A-9473-ABBF9CFCDECF}" type="presParOf" srcId="{83EA8674-93CF-4ECA-962C-E32EF3196C72}" destId="{8D9FFF2C-2898-47EC-9BFD-28499EE3A7C4}" srcOrd="5" destOrd="0" presId="urn:microsoft.com/office/officeart/2005/8/layout/hProcess11"/>
    <dgm:cxn modelId="{AD064F41-0606-4425-94A3-C09C75D68F84}" type="presParOf" srcId="{83EA8674-93CF-4ECA-962C-E32EF3196C72}" destId="{394B1C5B-C3CB-4BC4-BEEE-05FF4F4A0DFF}" srcOrd="6" destOrd="0" presId="urn:microsoft.com/office/officeart/2005/8/layout/hProcess11"/>
    <dgm:cxn modelId="{F4168EBE-395E-4A9D-96F4-1228E45D0660}" type="presParOf" srcId="{394B1C5B-C3CB-4BC4-BEEE-05FF4F4A0DFF}" destId="{EDA64E7E-39F7-47B6-BE20-7054A81C7ED8}" srcOrd="0" destOrd="0" presId="urn:microsoft.com/office/officeart/2005/8/layout/hProcess11"/>
    <dgm:cxn modelId="{1CD57EC5-8D21-4FD4-B7D4-AA1CADD88639}" type="presParOf" srcId="{394B1C5B-C3CB-4BC4-BEEE-05FF4F4A0DFF}" destId="{0B9460AF-9DA8-4898-B704-60496BEF18AE}" srcOrd="1" destOrd="0" presId="urn:microsoft.com/office/officeart/2005/8/layout/hProcess11"/>
    <dgm:cxn modelId="{D390DFB6-ABEB-4F5D-ADDA-C71256D12FC4}" type="presParOf" srcId="{394B1C5B-C3CB-4BC4-BEEE-05FF4F4A0DFF}" destId="{BFB3F211-7881-4B74-9838-BD092E9281E9}" srcOrd="2" destOrd="0" presId="urn:microsoft.com/office/officeart/2005/8/layout/hProcess11"/>
    <dgm:cxn modelId="{17AD371C-3846-4E38-9F95-97C35AA86DE4}" type="presParOf" srcId="{83EA8674-93CF-4ECA-962C-E32EF3196C72}" destId="{C68236CA-C673-44DE-B2C1-0F893A25329B}" srcOrd="7" destOrd="0" presId="urn:microsoft.com/office/officeart/2005/8/layout/hProcess11"/>
    <dgm:cxn modelId="{B4C7D7CA-8B8F-4487-9188-429A2BA75091}" type="presParOf" srcId="{83EA8674-93CF-4ECA-962C-E32EF3196C72}" destId="{7CF55D44-B2A2-435B-B769-F94FB3DBA948}" srcOrd="8" destOrd="0" presId="urn:microsoft.com/office/officeart/2005/8/layout/hProcess11"/>
    <dgm:cxn modelId="{7458796B-94EE-4D69-B894-5391AA87E29C}" type="presParOf" srcId="{7CF55D44-B2A2-435B-B769-F94FB3DBA948}" destId="{D8295B71-D6E8-480C-8501-C468B1927EAA}" srcOrd="0" destOrd="0" presId="urn:microsoft.com/office/officeart/2005/8/layout/hProcess11"/>
    <dgm:cxn modelId="{205DAB58-9956-45EB-931B-46A0F2DD9B4E}" type="presParOf" srcId="{7CF55D44-B2A2-435B-B769-F94FB3DBA948}" destId="{155E5997-386E-441B-878C-596380EE7AD5}" srcOrd="1" destOrd="0" presId="urn:microsoft.com/office/officeart/2005/8/layout/hProcess11"/>
    <dgm:cxn modelId="{CAD798F8-8564-4C36-899D-A9D58ADFA5A8}" type="presParOf" srcId="{7CF55D44-B2A2-435B-B769-F94FB3DBA948}" destId="{CD327EDB-C4BD-4669-8C2B-CCE7A52EEED2}" srcOrd="2" destOrd="0" presId="urn:microsoft.com/office/officeart/2005/8/layout/hProcess11"/>
    <dgm:cxn modelId="{9A783828-A28E-4AB1-826B-858631467469}" type="presParOf" srcId="{83EA8674-93CF-4ECA-962C-E32EF3196C72}" destId="{4E76E973-FF7B-447B-AB30-7B4C919F6718}" srcOrd="9" destOrd="0" presId="urn:microsoft.com/office/officeart/2005/8/layout/hProcess11"/>
    <dgm:cxn modelId="{FC458214-EE94-4034-978B-974628473FDC}" type="presParOf" srcId="{83EA8674-93CF-4ECA-962C-E32EF3196C72}" destId="{CC62314D-9D64-46BD-B3D1-36D56D9CC905}" srcOrd="10" destOrd="0" presId="urn:microsoft.com/office/officeart/2005/8/layout/hProcess11"/>
    <dgm:cxn modelId="{85BB5832-17AC-4A5A-AD73-2AD65DB36DA2}" type="presParOf" srcId="{CC62314D-9D64-46BD-B3D1-36D56D9CC905}" destId="{DB943114-31A1-44FC-A853-EEE9901DD889}" srcOrd="0" destOrd="0" presId="urn:microsoft.com/office/officeart/2005/8/layout/hProcess11"/>
    <dgm:cxn modelId="{E67FB7B7-0FA2-4D6B-A259-992C97F7D365}" type="presParOf" srcId="{CC62314D-9D64-46BD-B3D1-36D56D9CC905}" destId="{9E2F2A95-FCE2-4B1D-ADB6-0EA0E829C435}" srcOrd="1" destOrd="0" presId="urn:microsoft.com/office/officeart/2005/8/layout/hProcess11"/>
    <dgm:cxn modelId="{E052F7B9-C2AF-43A4-B3C1-30DA286A6E9D}" type="presParOf" srcId="{CC62314D-9D64-46BD-B3D1-36D56D9CC905}" destId="{AF70117B-2AA4-42F5-B5B4-D0BD2401D1A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6C6A28-CC57-45C3-B713-68F2EFC8A4E6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5E3FB0-4D90-4432-AF57-930C91099418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LIVE TIME AND DATE STAMP</a:t>
          </a:r>
          <a:endParaRPr lang="en-US" dirty="0"/>
        </a:p>
      </dgm:t>
    </dgm:pt>
    <dgm:pt modelId="{CA8FC44E-2FD4-4562-A558-A0BA15E02677}" type="parTrans" cxnId="{47AF1776-8C01-4A97-898E-74CBDC175268}">
      <dgm:prSet/>
      <dgm:spPr/>
      <dgm:t>
        <a:bodyPr/>
        <a:lstStyle/>
        <a:p>
          <a:endParaRPr lang="en-US"/>
        </a:p>
      </dgm:t>
    </dgm:pt>
    <dgm:pt modelId="{EA5182FC-59DD-4562-8F1A-90A1CB9418ED}" type="sibTrans" cxnId="{47AF1776-8C01-4A97-898E-74CBDC175268}">
      <dgm:prSet/>
      <dgm:spPr/>
      <dgm:t>
        <a:bodyPr/>
        <a:lstStyle/>
        <a:p>
          <a:endParaRPr lang="en-US"/>
        </a:p>
      </dgm:t>
    </dgm:pt>
    <dgm:pt modelId="{884B8657-D33D-4E0A-A824-0AE8F0C858C3}">
      <dgm:prSet phldrT="[Text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We are very conscious about the time of our customer, so we have a live time and date stamp which would help the customers know the current time and help them to manage their time on website. </a:t>
          </a:r>
          <a:endParaRPr lang="en-US" dirty="0"/>
        </a:p>
      </dgm:t>
    </dgm:pt>
    <dgm:pt modelId="{8623F71C-0BFC-4ACC-AB4E-990BE1864E4C}" type="parTrans" cxnId="{12443457-0F78-402C-9DBB-1014085FAA6D}">
      <dgm:prSet/>
      <dgm:spPr/>
      <dgm:t>
        <a:bodyPr/>
        <a:lstStyle/>
        <a:p>
          <a:endParaRPr lang="en-US"/>
        </a:p>
      </dgm:t>
    </dgm:pt>
    <dgm:pt modelId="{4A8341CC-F999-4B28-8D1C-55B370158749}" type="sibTrans" cxnId="{12443457-0F78-402C-9DBB-1014085FAA6D}">
      <dgm:prSet/>
      <dgm:spPr/>
      <dgm:t>
        <a:bodyPr/>
        <a:lstStyle/>
        <a:p>
          <a:endParaRPr lang="en-US"/>
        </a:p>
      </dgm:t>
    </dgm:pt>
    <dgm:pt modelId="{52E90D9B-A451-4ECB-A988-65D7E0721C56}">
      <dgm:prSet phldrT="[Text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Every customer satisfaction is important and so do their feedback. We have a feedback form so that the customer would share their buying experience. </a:t>
          </a:r>
          <a:endParaRPr lang="en-US" dirty="0"/>
        </a:p>
      </dgm:t>
    </dgm:pt>
    <dgm:pt modelId="{57B5EEEF-B9CF-4B12-A6F2-2653CE0F1AAB}" type="parTrans" cxnId="{B27F0AE5-D875-43F4-96FC-12B0B6B2DA22}">
      <dgm:prSet/>
      <dgm:spPr/>
      <dgm:t>
        <a:bodyPr/>
        <a:lstStyle/>
        <a:p>
          <a:endParaRPr lang="en-US"/>
        </a:p>
      </dgm:t>
    </dgm:pt>
    <dgm:pt modelId="{167C8509-3D1F-4C9D-9F18-AC084954BA2F}" type="sibTrans" cxnId="{B27F0AE5-D875-43F4-96FC-12B0B6B2DA22}">
      <dgm:prSet/>
      <dgm:spPr/>
      <dgm:t>
        <a:bodyPr/>
        <a:lstStyle/>
        <a:p>
          <a:endParaRPr lang="en-US"/>
        </a:p>
      </dgm:t>
    </dgm:pt>
    <dgm:pt modelId="{1E48E268-1ACC-48A8-A6FC-608213A71B3E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ALL ONLINE PAYMENT METHODS </a:t>
          </a:r>
          <a:endParaRPr lang="en-US" dirty="0"/>
        </a:p>
      </dgm:t>
    </dgm:pt>
    <dgm:pt modelId="{503824B4-8C17-4D13-A4C5-C8A24A5AC199}" type="parTrans" cxnId="{7F4E1ECF-CF30-4566-9320-47B921495474}">
      <dgm:prSet/>
      <dgm:spPr/>
      <dgm:t>
        <a:bodyPr/>
        <a:lstStyle/>
        <a:p>
          <a:endParaRPr lang="en-US"/>
        </a:p>
      </dgm:t>
    </dgm:pt>
    <dgm:pt modelId="{C72BC438-006C-44E7-B611-8802C0408E43}" type="sibTrans" cxnId="{7F4E1ECF-CF30-4566-9320-47B921495474}">
      <dgm:prSet/>
      <dgm:spPr/>
      <dgm:t>
        <a:bodyPr/>
        <a:lstStyle/>
        <a:p>
          <a:endParaRPr lang="en-US"/>
        </a:p>
      </dgm:t>
    </dgm:pt>
    <dgm:pt modelId="{E0464B81-882A-44EC-B5AE-38F317FDC978}">
      <dgm:prSet phldrT="[Text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We provide with all online payment methods like : Card payment, UPI and Net banking. These methods are used using Payment redirect website : INSTAMOJO..</a:t>
          </a:r>
          <a:endParaRPr lang="en-US" dirty="0"/>
        </a:p>
      </dgm:t>
    </dgm:pt>
    <dgm:pt modelId="{72D2B397-D1BA-48AD-A3C5-116A8455487E}" type="parTrans" cxnId="{2BCEFC94-BCF3-48AE-B7F3-73DB57E4A22D}">
      <dgm:prSet/>
      <dgm:spPr/>
      <dgm:t>
        <a:bodyPr/>
        <a:lstStyle/>
        <a:p>
          <a:endParaRPr lang="en-US"/>
        </a:p>
      </dgm:t>
    </dgm:pt>
    <dgm:pt modelId="{07416259-E870-4C04-884F-481BE2963EAE}" type="sibTrans" cxnId="{2BCEFC94-BCF3-48AE-B7F3-73DB57E4A22D}">
      <dgm:prSet/>
      <dgm:spPr/>
      <dgm:t>
        <a:bodyPr/>
        <a:lstStyle/>
        <a:p>
          <a:endParaRPr lang="en-US"/>
        </a:p>
      </dgm:t>
    </dgm:pt>
    <dgm:pt modelId="{29BE108A-557B-436C-A249-1801D18C6C06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FEEDBACK FORM</a:t>
          </a:r>
          <a:endParaRPr lang="en-US" dirty="0"/>
        </a:p>
      </dgm:t>
    </dgm:pt>
    <dgm:pt modelId="{4B742242-C444-45FE-A829-3316DDC4AD15}" type="sibTrans" cxnId="{61F335A9-C303-4AAE-9C3E-6A9D91303852}">
      <dgm:prSet/>
      <dgm:spPr/>
      <dgm:t>
        <a:bodyPr/>
        <a:lstStyle/>
        <a:p>
          <a:endParaRPr lang="en-US"/>
        </a:p>
      </dgm:t>
    </dgm:pt>
    <dgm:pt modelId="{B7D01297-ABE7-4E0E-8221-9D5E80020B20}" type="parTrans" cxnId="{61F335A9-C303-4AAE-9C3E-6A9D91303852}">
      <dgm:prSet/>
      <dgm:spPr/>
      <dgm:t>
        <a:bodyPr/>
        <a:lstStyle/>
        <a:p>
          <a:endParaRPr lang="en-US"/>
        </a:p>
      </dgm:t>
    </dgm:pt>
    <dgm:pt modelId="{4ED46DEC-8E6E-4774-9538-FDB89C72D107}" type="pres">
      <dgm:prSet presAssocID="{4F6C6A28-CC57-45C3-B713-68F2EFC8A4E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EA5C92-F53B-4860-83B2-72CC36A08F67}" type="pres">
      <dgm:prSet presAssocID="{1E48E268-1ACC-48A8-A6FC-608213A71B3E}" presName="boxAndChildren" presStyleCnt="0"/>
      <dgm:spPr/>
    </dgm:pt>
    <dgm:pt modelId="{ECAA1C17-F54C-4AA3-BBE2-E1E9970961A2}" type="pres">
      <dgm:prSet presAssocID="{1E48E268-1ACC-48A8-A6FC-608213A71B3E}" presName="parentTextBox" presStyleLbl="alignNode1" presStyleIdx="0" presStyleCnt="3"/>
      <dgm:spPr/>
      <dgm:t>
        <a:bodyPr/>
        <a:lstStyle/>
        <a:p>
          <a:endParaRPr lang="en-US"/>
        </a:p>
      </dgm:t>
    </dgm:pt>
    <dgm:pt modelId="{BFF3A099-991E-4C39-A76D-B1A15F6185FC}" type="pres">
      <dgm:prSet presAssocID="{1E48E268-1ACC-48A8-A6FC-608213A71B3E}" presName="descendantBox" presStyleLbl="bgAccFollowNode1" presStyleIdx="0" presStyleCnt="3"/>
      <dgm:spPr/>
      <dgm:t>
        <a:bodyPr/>
        <a:lstStyle/>
        <a:p>
          <a:endParaRPr lang="en-US"/>
        </a:p>
      </dgm:t>
    </dgm:pt>
    <dgm:pt modelId="{AC4486F0-455E-4BF5-B201-02BCE7C6FB60}" type="pres">
      <dgm:prSet presAssocID="{4B742242-C444-45FE-A829-3316DDC4AD15}" presName="sp" presStyleCnt="0"/>
      <dgm:spPr/>
    </dgm:pt>
    <dgm:pt modelId="{B76EACBF-1C7D-48E3-A1DB-6F3B25295177}" type="pres">
      <dgm:prSet presAssocID="{29BE108A-557B-436C-A249-1801D18C6C06}" presName="arrowAndChildren" presStyleCnt="0"/>
      <dgm:spPr/>
    </dgm:pt>
    <dgm:pt modelId="{8F2DC8F7-2969-4E54-8404-1322F16C0762}" type="pres">
      <dgm:prSet presAssocID="{29BE108A-557B-436C-A249-1801D18C6C06}" presName="parentTextArrow" presStyleLbl="node1" presStyleIdx="0" presStyleCnt="0"/>
      <dgm:spPr/>
      <dgm:t>
        <a:bodyPr/>
        <a:lstStyle/>
        <a:p>
          <a:endParaRPr lang="en-US"/>
        </a:p>
      </dgm:t>
    </dgm:pt>
    <dgm:pt modelId="{B572971A-69E2-4612-9AE9-2D297FC1D105}" type="pres">
      <dgm:prSet presAssocID="{29BE108A-557B-436C-A249-1801D18C6C06}" presName="arrow" presStyleLbl="alignNode1" presStyleIdx="1" presStyleCnt="3"/>
      <dgm:spPr/>
      <dgm:t>
        <a:bodyPr/>
        <a:lstStyle/>
        <a:p>
          <a:endParaRPr lang="en-US"/>
        </a:p>
      </dgm:t>
    </dgm:pt>
    <dgm:pt modelId="{9B56BC1C-DD08-4C02-A4B7-C2C2F8FB002B}" type="pres">
      <dgm:prSet presAssocID="{29BE108A-557B-436C-A249-1801D18C6C06}" presName="descendantArrow" presStyleLbl="bgAccFollowNode1" presStyleIdx="1" presStyleCnt="3"/>
      <dgm:spPr/>
      <dgm:t>
        <a:bodyPr/>
        <a:lstStyle/>
        <a:p>
          <a:endParaRPr lang="en-US"/>
        </a:p>
      </dgm:t>
    </dgm:pt>
    <dgm:pt modelId="{119EA7EE-880B-438D-A620-F0E6FE5A5EB8}" type="pres">
      <dgm:prSet presAssocID="{EA5182FC-59DD-4562-8F1A-90A1CB9418ED}" presName="sp" presStyleCnt="0"/>
      <dgm:spPr/>
    </dgm:pt>
    <dgm:pt modelId="{2BD7A605-778D-45AC-B1EE-02534FA84DF0}" type="pres">
      <dgm:prSet presAssocID="{355E3FB0-4D90-4432-AF57-930C91099418}" presName="arrowAndChildren" presStyleCnt="0"/>
      <dgm:spPr/>
    </dgm:pt>
    <dgm:pt modelId="{6829E04E-CDE8-4E62-949B-BD9655AB514B}" type="pres">
      <dgm:prSet presAssocID="{355E3FB0-4D90-4432-AF57-930C91099418}" presName="parentTextArrow" presStyleLbl="node1" presStyleIdx="0" presStyleCnt="0"/>
      <dgm:spPr/>
      <dgm:t>
        <a:bodyPr/>
        <a:lstStyle/>
        <a:p>
          <a:endParaRPr lang="en-US"/>
        </a:p>
      </dgm:t>
    </dgm:pt>
    <dgm:pt modelId="{B0EECA9C-951C-4D9E-8CEE-394BCB22CEF0}" type="pres">
      <dgm:prSet presAssocID="{355E3FB0-4D90-4432-AF57-930C91099418}" presName="arrow" presStyleLbl="alignNode1" presStyleIdx="2" presStyleCnt="3"/>
      <dgm:spPr/>
      <dgm:t>
        <a:bodyPr/>
        <a:lstStyle/>
        <a:p>
          <a:endParaRPr lang="en-US"/>
        </a:p>
      </dgm:t>
    </dgm:pt>
    <dgm:pt modelId="{74B3C4B7-20AD-4945-8126-5056D9CFA6CE}" type="pres">
      <dgm:prSet presAssocID="{355E3FB0-4D90-4432-AF57-930C91099418}" presName="descendantArrow" presStyleLbl="bgAccFollowNode1" presStyleIdx="2" presStyleCnt="3"/>
      <dgm:spPr/>
      <dgm:t>
        <a:bodyPr/>
        <a:lstStyle/>
        <a:p>
          <a:endParaRPr lang="en-US"/>
        </a:p>
      </dgm:t>
    </dgm:pt>
  </dgm:ptLst>
  <dgm:cxnLst>
    <dgm:cxn modelId="{61F335A9-C303-4AAE-9C3E-6A9D91303852}" srcId="{4F6C6A28-CC57-45C3-B713-68F2EFC8A4E6}" destId="{29BE108A-557B-436C-A249-1801D18C6C06}" srcOrd="1" destOrd="0" parTransId="{B7D01297-ABE7-4E0E-8221-9D5E80020B20}" sibTransId="{4B742242-C444-45FE-A829-3316DDC4AD15}"/>
    <dgm:cxn modelId="{1E111D3C-4FB3-4419-B5B7-7E9E0C144067}" type="presOf" srcId="{1E48E268-1ACC-48A8-A6FC-608213A71B3E}" destId="{ECAA1C17-F54C-4AA3-BBE2-E1E9970961A2}" srcOrd="0" destOrd="0" presId="urn:microsoft.com/office/officeart/2016/7/layout/VerticalDownArrowProcess"/>
    <dgm:cxn modelId="{7F4E1ECF-CF30-4566-9320-47B921495474}" srcId="{4F6C6A28-CC57-45C3-B713-68F2EFC8A4E6}" destId="{1E48E268-1ACC-48A8-A6FC-608213A71B3E}" srcOrd="2" destOrd="0" parTransId="{503824B4-8C17-4D13-A4C5-C8A24A5AC199}" sibTransId="{C72BC438-006C-44E7-B611-8802C0408E43}"/>
    <dgm:cxn modelId="{CED8B64B-E281-44E4-9A04-0291B6DE6555}" type="presOf" srcId="{52E90D9B-A451-4ECB-A988-65D7E0721C56}" destId="{9B56BC1C-DD08-4C02-A4B7-C2C2F8FB002B}" srcOrd="0" destOrd="0" presId="urn:microsoft.com/office/officeart/2016/7/layout/VerticalDownArrowProcess"/>
    <dgm:cxn modelId="{F943E728-6AE2-42CA-BC6C-15AF359C08D0}" type="presOf" srcId="{29BE108A-557B-436C-A249-1801D18C6C06}" destId="{B572971A-69E2-4612-9AE9-2D297FC1D105}" srcOrd="1" destOrd="0" presId="urn:microsoft.com/office/officeart/2016/7/layout/VerticalDownArrowProcess"/>
    <dgm:cxn modelId="{7E4EB123-75CA-4297-B0A8-05D58FE8FD31}" type="presOf" srcId="{355E3FB0-4D90-4432-AF57-930C91099418}" destId="{6829E04E-CDE8-4E62-949B-BD9655AB514B}" srcOrd="0" destOrd="0" presId="urn:microsoft.com/office/officeart/2016/7/layout/VerticalDownArrowProcess"/>
    <dgm:cxn modelId="{B27F0AE5-D875-43F4-96FC-12B0B6B2DA22}" srcId="{29BE108A-557B-436C-A249-1801D18C6C06}" destId="{52E90D9B-A451-4ECB-A988-65D7E0721C56}" srcOrd="0" destOrd="0" parTransId="{57B5EEEF-B9CF-4B12-A6F2-2653CE0F1AAB}" sibTransId="{167C8509-3D1F-4C9D-9F18-AC084954BA2F}"/>
    <dgm:cxn modelId="{12443457-0F78-402C-9DBB-1014085FAA6D}" srcId="{355E3FB0-4D90-4432-AF57-930C91099418}" destId="{884B8657-D33D-4E0A-A824-0AE8F0C858C3}" srcOrd="0" destOrd="0" parTransId="{8623F71C-0BFC-4ACC-AB4E-990BE1864E4C}" sibTransId="{4A8341CC-F999-4B28-8D1C-55B370158749}"/>
    <dgm:cxn modelId="{DBEAE811-B2A7-4B73-8584-EE847E46292F}" type="presOf" srcId="{E0464B81-882A-44EC-B5AE-38F317FDC978}" destId="{BFF3A099-991E-4C39-A76D-B1A15F6185FC}" srcOrd="0" destOrd="0" presId="urn:microsoft.com/office/officeart/2016/7/layout/VerticalDownArrowProcess"/>
    <dgm:cxn modelId="{99DC9D53-D889-4336-B2B1-C028B7E2996A}" type="presOf" srcId="{884B8657-D33D-4E0A-A824-0AE8F0C858C3}" destId="{74B3C4B7-20AD-4945-8126-5056D9CFA6CE}" srcOrd="0" destOrd="0" presId="urn:microsoft.com/office/officeart/2016/7/layout/VerticalDownArrowProcess"/>
    <dgm:cxn modelId="{C6CFBCD5-2979-4C46-88D8-D38F396C2F7F}" type="presOf" srcId="{4F6C6A28-CC57-45C3-B713-68F2EFC8A4E6}" destId="{4ED46DEC-8E6E-4774-9538-FDB89C72D107}" srcOrd="0" destOrd="0" presId="urn:microsoft.com/office/officeart/2016/7/layout/VerticalDownArrowProcess"/>
    <dgm:cxn modelId="{47AF1776-8C01-4A97-898E-74CBDC175268}" srcId="{4F6C6A28-CC57-45C3-B713-68F2EFC8A4E6}" destId="{355E3FB0-4D90-4432-AF57-930C91099418}" srcOrd="0" destOrd="0" parTransId="{CA8FC44E-2FD4-4562-A558-A0BA15E02677}" sibTransId="{EA5182FC-59DD-4562-8F1A-90A1CB9418ED}"/>
    <dgm:cxn modelId="{2BCEFC94-BCF3-48AE-B7F3-73DB57E4A22D}" srcId="{1E48E268-1ACC-48A8-A6FC-608213A71B3E}" destId="{E0464B81-882A-44EC-B5AE-38F317FDC978}" srcOrd="0" destOrd="0" parTransId="{72D2B397-D1BA-48AD-A3C5-116A8455487E}" sibTransId="{07416259-E870-4C04-884F-481BE2963EAE}"/>
    <dgm:cxn modelId="{CA5ED297-518A-4B79-AE2C-7D07B73CCB7C}" type="presOf" srcId="{355E3FB0-4D90-4432-AF57-930C91099418}" destId="{B0EECA9C-951C-4D9E-8CEE-394BCB22CEF0}" srcOrd="1" destOrd="0" presId="urn:microsoft.com/office/officeart/2016/7/layout/VerticalDownArrowProcess"/>
    <dgm:cxn modelId="{08E93F48-54FB-4FFB-A08A-833A8D3B3F53}" type="presOf" srcId="{29BE108A-557B-436C-A249-1801D18C6C06}" destId="{8F2DC8F7-2969-4E54-8404-1322F16C0762}" srcOrd="0" destOrd="0" presId="urn:microsoft.com/office/officeart/2016/7/layout/VerticalDownArrowProcess"/>
    <dgm:cxn modelId="{8A5C214A-9C4D-4BF2-83E3-D5A4F8DF7D3E}" type="presParOf" srcId="{4ED46DEC-8E6E-4774-9538-FDB89C72D107}" destId="{BCEA5C92-F53B-4860-83B2-72CC36A08F67}" srcOrd="0" destOrd="0" presId="urn:microsoft.com/office/officeart/2016/7/layout/VerticalDownArrowProcess"/>
    <dgm:cxn modelId="{CD65304A-7F7A-4793-A325-763964DEB57E}" type="presParOf" srcId="{BCEA5C92-F53B-4860-83B2-72CC36A08F67}" destId="{ECAA1C17-F54C-4AA3-BBE2-E1E9970961A2}" srcOrd="0" destOrd="0" presId="urn:microsoft.com/office/officeart/2016/7/layout/VerticalDownArrowProcess"/>
    <dgm:cxn modelId="{B15FA21C-9E7E-403B-AFB4-D392920E5614}" type="presParOf" srcId="{BCEA5C92-F53B-4860-83B2-72CC36A08F67}" destId="{BFF3A099-991E-4C39-A76D-B1A15F6185FC}" srcOrd="1" destOrd="0" presId="urn:microsoft.com/office/officeart/2016/7/layout/VerticalDownArrowProcess"/>
    <dgm:cxn modelId="{9436589C-752D-4AD7-96A6-5F3B0E5EFF67}" type="presParOf" srcId="{4ED46DEC-8E6E-4774-9538-FDB89C72D107}" destId="{AC4486F0-455E-4BF5-B201-02BCE7C6FB60}" srcOrd="1" destOrd="0" presId="urn:microsoft.com/office/officeart/2016/7/layout/VerticalDownArrowProcess"/>
    <dgm:cxn modelId="{8D2DAA38-FA6C-4A13-A688-808BE82F0961}" type="presParOf" srcId="{4ED46DEC-8E6E-4774-9538-FDB89C72D107}" destId="{B76EACBF-1C7D-48E3-A1DB-6F3B25295177}" srcOrd="2" destOrd="0" presId="urn:microsoft.com/office/officeart/2016/7/layout/VerticalDownArrowProcess"/>
    <dgm:cxn modelId="{B9B715EB-2D42-44F6-AC30-C0AF73EE6CB8}" type="presParOf" srcId="{B76EACBF-1C7D-48E3-A1DB-6F3B25295177}" destId="{8F2DC8F7-2969-4E54-8404-1322F16C0762}" srcOrd="0" destOrd="0" presId="urn:microsoft.com/office/officeart/2016/7/layout/VerticalDownArrowProcess"/>
    <dgm:cxn modelId="{17A1FF52-6C09-4011-9C1A-3F90327C0F40}" type="presParOf" srcId="{B76EACBF-1C7D-48E3-A1DB-6F3B25295177}" destId="{B572971A-69E2-4612-9AE9-2D297FC1D105}" srcOrd="1" destOrd="0" presId="urn:microsoft.com/office/officeart/2016/7/layout/VerticalDownArrowProcess"/>
    <dgm:cxn modelId="{FB62BC30-8711-4A60-9F8C-78E44791FA17}" type="presParOf" srcId="{B76EACBF-1C7D-48E3-A1DB-6F3B25295177}" destId="{9B56BC1C-DD08-4C02-A4B7-C2C2F8FB002B}" srcOrd="2" destOrd="0" presId="urn:microsoft.com/office/officeart/2016/7/layout/VerticalDownArrowProcess"/>
    <dgm:cxn modelId="{E9BF4A95-C07C-4133-B1BE-9B30B65FA677}" type="presParOf" srcId="{4ED46DEC-8E6E-4774-9538-FDB89C72D107}" destId="{119EA7EE-880B-438D-A620-F0E6FE5A5EB8}" srcOrd="3" destOrd="0" presId="urn:microsoft.com/office/officeart/2016/7/layout/VerticalDownArrowProcess"/>
    <dgm:cxn modelId="{11F776D9-5A14-45F2-A825-EC827FA10F0E}" type="presParOf" srcId="{4ED46DEC-8E6E-4774-9538-FDB89C72D107}" destId="{2BD7A605-778D-45AC-B1EE-02534FA84DF0}" srcOrd="4" destOrd="0" presId="urn:microsoft.com/office/officeart/2016/7/layout/VerticalDownArrowProcess"/>
    <dgm:cxn modelId="{F6D33F9B-5377-4C53-968C-A9ED085A2C19}" type="presParOf" srcId="{2BD7A605-778D-45AC-B1EE-02534FA84DF0}" destId="{6829E04E-CDE8-4E62-949B-BD9655AB514B}" srcOrd="0" destOrd="0" presId="urn:microsoft.com/office/officeart/2016/7/layout/VerticalDownArrowProcess"/>
    <dgm:cxn modelId="{F0E39F8C-1FD9-44A1-937E-EE08E5F73EED}" type="presParOf" srcId="{2BD7A605-778D-45AC-B1EE-02534FA84DF0}" destId="{B0EECA9C-951C-4D9E-8CEE-394BCB22CEF0}" srcOrd="1" destOrd="0" presId="urn:microsoft.com/office/officeart/2016/7/layout/VerticalDownArrowProcess"/>
    <dgm:cxn modelId="{4C8A049E-887D-4B70-9A40-DA9DFA05EA5A}" type="presParOf" srcId="{2BD7A605-778D-45AC-B1EE-02534FA84DF0}" destId="{74B3C4B7-20AD-4945-8126-5056D9CFA6CE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63BA4B-B67F-41F7-A452-385BF363F14E}">
      <dsp:nvSpPr>
        <dsp:cNvPr id="0" name=""/>
        <dsp:cNvSpPr/>
      </dsp:nvSpPr>
      <dsp:spPr>
        <a:xfrm>
          <a:off x="393969" y="0"/>
          <a:ext cx="10645565" cy="1816996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4C23F7-2AC2-4036-BC6D-55108713DE5B}">
      <dsp:nvSpPr>
        <dsp:cNvPr id="0" name=""/>
        <dsp:cNvSpPr/>
      </dsp:nvSpPr>
      <dsp:spPr>
        <a:xfrm>
          <a:off x="1043445" y="157971"/>
          <a:ext cx="1146129" cy="1332463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/>
          <a:srcRect/>
          <a:stretch>
            <a:fillRect l="29524" t="19305" r="29866" b="20011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43812-ECB4-4F97-BE56-120DE9C30D73}">
      <dsp:nvSpPr>
        <dsp:cNvPr id="0" name=""/>
        <dsp:cNvSpPr/>
      </dsp:nvSpPr>
      <dsp:spPr>
        <a:xfrm rot="10800000">
          <a:off x="358583" y="1564111"/>
          <a:ext cx="2552410" cy="2557952"/>
        </a:xfrm>
        <a:prstGeom prst="round2SameRect">
          <a:avLst>
            <a:gd name="adj1" fmla="val 10500"/>
            <a:gd name="adj2" fmla="val 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accent1"/>
              </a:solidFill>
            </a:rPr>
            <a:t>MDF GIFTS</a:t>
          </a:r>
          <a:endParaRPr lang="en-US" sz="1200" b="1" kern="1200" dirty="0">
            <a:solidFill>
              <a:schemeClr val="tx1"/>
            </a:solidFill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/>
              </a:solidFill>
            </a:rPr>
            <a:t>WOOD ENGRAVED FRAMES.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/>
              </a:solidFill>
            </a:rPr>
            <a:t>JIGSAW PUZZLE FRAME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/>
              </a:solidFill>
            </a:rPr>
            <a:t>LED PHOTO FRAME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/>
              </a:solidFill>
            </a:rPr>
            <a:t>PHOTO CANVAS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>
            <a:solidFill>
              <a:schemeClr val="tx1"/>
            </a:solidFill>
          </a:endParaRPr>
        </a:p>
      </dsp:txBody>
      <dsp:txXfrm rot="10800000">
        <a:off x="437078" y="1564111"/>
        <a:ext cx="2395420" cy="2479457"/>
      </dsp:txXfrm>
    </dsp:sp>
    <dsp:sp modelId="{92861985-6641-4B92-9992-4603B1689EEC}">
      <dsp:nvSpPr>
        <dsp:cNvPr id="0" name=""/>
        <dsp:cNvSpPr/>
      </dsp:nvSpPr>
      <dsp:spPr>
        <a:xfrm>
          <a:off x="4005984" y="378697"/>
          <a:ext cx="721640" cy="838945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/>
          <a:srcRect/>
          <a:stretch>
            <a:fillRect l="2736" t="2737" r="2847" b="2847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0BC5DF-2595-42C9-A2F3-22A4F96EE869}">
      <dsp:nvSpPr>
        <dsp:cNvPr id="0" name=""/>
        <dsp:cNvSpPr/>
      </dsp:nvSpPr>
      <dsp:spPr>
        <a:xfrm rot="10800000">
          <a:off x="3138396" y="1486012"/>
          <a:ext cx="2456815" cy="2662084"/>
        </a:xfrm>
        <a:prstGeom prst="round2SameRect">
          <a:avLst>
            <a:gd name="adj1" fmla="val 10500"/>
            <a:gd name="adj2" fmla="val 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accent1"/>
              </a:solidFill>
            </a:rPr>
            <a:t>STATIONARY GIFTS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LETTER HEADS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NOTEPAD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CUSTOMIZED DIARIES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PERSONALISED HOLDER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>
            <a:solidFill>
              <a:schemeClr val="accent1"/>
            </a:solidFill>
          </a:endParaRPr>
        </a:p>
      </dsp:txBody>
      <dsp:txXfrm rot="10800000">
        <a:off x="3213952" y="1486012"/>
        <a:ext cx="2305703" cy="2586528"/>
      </dsp:txXfrm>
    </dsp:sp>
    <dsp:sp modelId="{08083E57-D86C-4B0A-8B6B-BAF20E8FEF34}">
      <dsp:nvSpPr>
        <dsp:cNvPr id="0" name=""/>
        <dsp:cNvSpPr/>
      </dsp:nvSpPr>
      <dsp:spPr>
        <a:xfrm>
          <a:off x="6711872" y="393022"/>
          <a:ext cx="714859" cy="831070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/>
          <a:srcRect/>
          <a:stretch>
            <a:fillRect l="4732" t="4732" r="2786" b="2786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051024-FEA1-44C0-906D-CE29DEF67C3A}">
      <dsp:nvSpPr>
        <dsp:cNvPr id="0" name=""/>
        <dsp:cNvSpPr/>
      </dsp:nvSpPr>
      <dsp:spPr>
        <a:xfrm rot="10800000">
          <a:off x="5933270" y="1517175"/>
          <a:ext cx="2456815" cy="2620534"/>
        </a:xfrm>
        <a:prstGeom prst="round2SameRect">
          <a:avLst>
            <a:gd name="adj1" fmla="val 10500"/>
            <a:gd name="adj2" fmla="val 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accent1"/>
              </a:solidFill>
            </a:rPr>
            <a:t>CUSTOMIZED WEARABLES</a:t>
          </a:r>
          <a:endParaRPr lang="en-US" sz="2000" b="1" kern="1200" dirty="0">
            <a:solidFill>
              <a:schemeClr val="accent1"/>
            </a:solidFill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T – SHIRTS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HOODIES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CAPS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MASKS</a:t>
          </a:r>
          <a:endParaRPr lang="en-US" sz="12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 rot="10800000">
        <a:off x="6008826" y="1517175"/>
        <a:ext cx="2305703" cy="2544978"/>
      </dsp:txXfrm>
    </dsp:sp>
    <dsp:sp modelId="{F1AD8C30-1620-4F5A-8C68-35E0E2B75E7D}">
      <dsp:nvSpPr>
        <dsp:cNvPr id="0" name=""/>
        <dsp:cNvSpPr/>
      </dsp:nvSpPr>
      <dsp:spPr>
        <a:xfrm>
          <a:off x="9411863" y="367696"/>
          <a:ext cx="719871" cy="836907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4"/>
          <a:srcRect/>
          <a:stretch>
            <a:fillRect l="238" t="4867" r="4868" b="24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247EC1-DFF1-4E5D-95C0-177589BDB484}">
      <dsp:nvSpPr>
        <dsp:cNvPr id="0" name=""/>
        <dsp:cNvSpPr/>
      </dsp:nvSpPr>
      <dsp:spPr>
        <a:xfrm rot="10800000">
          <a:off x="8543391" y="1449952"/>
          <a:ext cx="2456815" cy="2710164"/>
        </a:xfrm>
        <a:prstGeom prst="round2SameRect">
          <a:avLst>
            <a:gd name="adj1" fmla="val 10500"/>
            <a:gd name="adj2" fmla="val 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accent1"/>
              </a:solidFill>
            </a:rPr>
            <a:t>CUBICLE ESSENTIALS</a:t>
          </a:r>
          <a:endParaRPr lang="en-US" sz="2000" b="1" kern="1200" dirty="0">
            <a:solidFill>
              <a:schemeClr val="accent1"/>
            </a:solidFill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PEN STAND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SIPPERS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SMART TIFFIN BOX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SMART BELT</a:t>
          </a:r>
          <a:endParaRPr lang="en-US" sz="12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 rot="10800000">
        <a:off x="8618947" y="1449952"/>
        <a:ext cx="2305703" cy="26346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4126-856E-40A2-AED1-66B0EF9F29B2}">
      <dsp:nvSpPr>
        <dsp:cNvPr id="0" name=""/>
        <dsp:cNvSpPr/>
      </dsp:nvSpPr>
      <dsp:spPr>
        <a:xfrm>
          <a:off x="0" y="1769659"/>
          <a:ext cx="11347163" cy="138746"/>
        </a:xfrm>
        <a:prstGeom prst="notchedRightArrow">
          <a:avLst/>
        </a:prstGeom>
        <a:solidFill>
          <a:schemeClr val="accent3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555D7C-BA79-40AB-AEB4-9DF6047BAF06}">
      <dsp:nvSpPr>
        <dsp:cNvPr id="0" name=""/>
        <dsp:cNvSpPr/>
      </dsp:nvSpPr>
      <dsp:spPr>
        <a:xfrm>
          <a:off x="13553" y="0"/>
          <a:ext cx="1474576" cy="1466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OPEN WEBSITE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13553" y="0"/>
        <a:ext cx="1474576" cy="1466358"/>
      </dsp:txXfrm>
    </dsp:sp>
    <dsp:sp modelId="{1F883994-82B5-4883-84E5-27DEA523696A}">
      <dsp:nvSpPr>
        <dsp:cNvPr id="0" name=""/>
        <dsp:cNvSpPr/>
      </dsp:nvSpPr>
      <dsp:spPr>
        <a:xfrm>
          <a:off x="625647" y="1707753"/>
          <a:ext cx="250388" cy="250388"/>
        </a:xfrm>
        <a:prstGeom prst="ellipse">
          <a:avLst/>
        </a:prstGeom>
        <a:solidFill>
          <a:schemeClr val="bg1"/>
        </a:solidFill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42F7C-715B-4A79-9828-F6AC332F3146}">
      <dsp:nvSpPr>
        <dsp:cNvPr id="0" name=""/>
        <dsp:cNvSpPr/>
      </dsp:nvSpPr>
      <dsp:spPr>
        <a:xfrm>
          <a:off x="1561858" y="2199537"/>
          <a:ext cx="1935543" cy="1466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CLICK ON CATEGORIES</a:t>
          </a:r>
          <a:endParaRPr lang="en-US" sz="1600" b="1" kern="1200" dirty="0">
            <a:solidFill>
              <a:schemeClr val="bg1"/>
            </a:solidFill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>
            <a:solidFill>
              <a:schemeClr val="bg1"/>
            </a:solidFill>
          </a:endParaRPr>
        </a:p>
      </dsp:txBody>
      <dsp:txXfrm>
        <a:off x="1561858" y="2199537"/>
        <a:ext cx="1935543" cy="1466358"/>
      </dsp:txXfrm>
    </dsp:sp>
    <dsp:sp modelId="{C3811A8C-C5B9-40D6-9371-4FC75134A683}">
      <dsp:nvSpPr>
        <dsp:cNvPr id="0" name=""/>
        <dsp:cNvSpPr/>
      </dsp:nvSpPr>
      <dsp:spPr>
        <a:xfrm>
          <a:off x="2404435" y="1707753"/>
          <a:ext cx="250388" cy="250388"/>
        </a:xfrm>
        <a:prstGeom prst="ellipse">
          <a:avLst/>
        </a:prstGeom>
        <a:solidFill>
          <a:schemeClr val="bg1"/>
        </a:solidFill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DBD6E-3669-4F1C-9CC4-93E35C648322}">
      <dsp:nvSpPr>
        <dsp:cNvPr id="0" name=""/>
        <dsp:cNvSpPr/>
      </dsp:nvSpPr>
      <dsp:spPr>
        <a:xfrm>
          <a:off x="3571130" y="0"/>
          <a:ext cx="1474576" cy="1466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smtClean="0">
              <a:solidFill>
                <a:schemeClr val="tx1"/>
              </a:solidFill>
            </a:rPr>
            <a:t>SELECT</a:t>
          </a:r>
          <a:r>
            <a:rPr lang="en-US" sz="1400" b="1" i="1" kern="1200" dirty="0" smtClean="0">
              <a:solidFill>
                <a:schemeClr val="tx1"/>
              </a:solidFill>
            </a:rPr>
            <a:t> </a:t>
          </a:r>
          <a:r>
            <a:rPr lang="en-US" sz="1400" b="1" i="0" kern="1200" dirty="0" smtClean="0">
              <a:solidFill>
                <a:schemeClr val="tx1"/>
              </a:solidFill>
            </a:rPr>
            <a:t>THE KNOW MORE OF THE CATEGORY YOU WANT TO BUY</a:t>
          </a:r>
          <a:endParaRPr lang="en-US" sz="1400" b="1" kern="1200" dirty="0">
            <a:solidFill>
              <a:schemeClr val="bg1"/>
            </a:solidFill>
          </a:endParaRPr>
        </a:p>
      </dsp:txBody>
      <dsp:txXfrm>
        <a:off x="3571130" y="0"/>
        <a:ext cx="1474576" cy="1466358"/>
      </dsp:txXfrm>
    </dsp:sp>
    <dsp:sp modelId="{47A22639-27DB-48B6-8C1A-0E49E17D2CAD}">
      <dsp:nvSpPr>
        <dsp:cNvPr id="0" name=""/>
        <dsp:cNvSpPr/>
      </dsp:nvSpPr>
      <dsp:spPr>
        <a:xfrm>
          <a:off x="4183224" y="1707753"/>
          <a:ext cx="250388" cy="250388"/>
        </a:xfrm>
        <a:prstGeom prst="ellipse">
          <a:avLst/>
        </a:prstGeom>
        <a:solidFill>
          <a:schemeClr val="bg1"/>
        </a:solidFill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64E7E-39F7-47B6-BE20-7054A81C7ED8}">
      <dsp:nvSpPr>
        <dsp:cNvPr id="0" name=""/>
        <dsp:cNvSpPr/>
      </dsp:nvSpPr>
      <dsp:spPr>
        <a:xfrm>
          <a:off x="5119435" y="2199537"/>
          <a:ext cx="1474576" cy="1466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1"/>
              </a:solidFill>
            </a:rPr>
            <a:t>CLICK ON KNOW MORE OF THE ITEM YOU WANT TO BUY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5119435" y="2199537"/>
        <a:ext cx="1474576" cy="1466358"/>
      </dsp:txXfrm>
    </dsp:sp>
    <dsp:sp modelId="{0B9460AF-9DA8-4898-B704-60496BEF18AE}">
      <dsp:nvSpPr>
        <dsp:cNvPr id="0" name=""/>
        <dsp:cNvSpPr/>
      </dsp:nvSpPr>
      <dsp:spPr>
        <a:xfrm>
          <a:off x="5731529" y="1707753"/>
          <a:ext cx="250388" cy="250388"/>
        </a:xfrm>
        <a:prstGeom prst="ellipse">
          <a:avLst/>
        </a:prstGeom>
        <a:solidFill>
          <a:schemeClr val="bg1"/>
        </a:solidFill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95B71-D6E8-480C-8501-C468B1927EAA}">
      <dsp:nvSpPr>
        <dsp:cNvPr id="0" name=""/>
        <dsp:cNvSpPr/>
      </dsp:nvSpPr>
      <dsp:spPr>
        <a:xfrm>
          <a:off x="6667740" y="0"/>
          <a:ext cx="1474576" cy="1466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1"/>
              </a:solidFill>
            </a:rPr>
            <a:t>SELECT DESIGNS, SHAPES, SIZES and QUANTITY AVAILABLE AND CLICK ON BUY NOW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6667740" y="0"/>
        <a:ext cx="1474576" cy="1466358"/>
      </dsp:txXfrm>
    </dsp:sp>
    <dsp:sp modelId="{155E5997-386E-441B-878C-596380EE7AD5}">
      <dsp:nvSpPr>
        <dsp:cNvPr id="0" name=""/>
        <dsp:cNvSpPr/>
      </dsp:nvSpPr>
      <dsp:spPr>
        <a:xfrm>
          <a:off x="7279834" y="1707753"/>
          <a:ext cx="250388" cy="250388"/>
        </a:xfrm>
        <a:prstGeom prst="ellipse">
          <a:avLst/>
        </a:prstGeom>
        <a:solidFill>
          <a:schemeClr val="bg1"/>
        </a:solidFill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43114-31A1-44FC-A853-EEE9901DD889}">
      <dsp:nvSpPr>
        <dsp:cNvPr id="0" name=""/>
        <dsp:cNvSpPr/>
      </dsp:nvSpPr>
      <dsp:spPr>
        <a:xfrm>
          <a:off x="8216045" y="2084864"/>
          <a:ext cx="1982847" cy="1619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 smtClean="0">
              <a:solidFill>
                <a:schemeClr val="tx1"/>
              </a:solidFill>
            </a:rPr>
            <a:t>ENTER NAME, E-MAIL, PHONE NUMBER AND ADRESS THEN COMPLETE THE ONLINE PAYMENT</a:t>
          </a:r>
          <a:endParaRPr lang="en-US" sz="1200" b="1" i="0" kern="1200" dirty="0">
            <a:solidFill>
              <a:schemeClr val="bg1"/>
            </a:solidFill>
          </a:endParaRPr>
        </a:p>
      </dsp:txBody>
      <dsp:txXfrm>
        <a:off x="8216045" y="2084864"/>
        <a:ext cx="1982847" cy="1619255"/>
      </dsp:txXfrm>
    </dsp:sp>
    <dsp:sp modelId="{9E2F2A95-FCE2-4B1D-ADB6-0EA0E829C435}">
      <dsp:nvSpPr>
        <dsp:cNvPr id="0" name=""/>
        <dsp:cNvSpPr/>
      </dsp:nvSpPr>
      <dsp:spPr>
        <a:xfrm>
          <a:off x="9082275" y="1669529"/>
          <a:ext cx="250388" cy="250388"/>
        </a:xfrm>
        <a:prstGeom prst="ellipse">
          <a:avLst/>
        </a:prstGeom>
        <a:solidFill>
          <a:schemeClr val="bg1"/>
        </a:solidFill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A1C17-F54C-4AA3-BBE2-E1E9970961A2}">
      <dsp:nvSpPr>
        <dsp:cNvPr id="0" name=""/>
        <dsp:cNvSpPr/>
      </dsp:nvSpPr>
      <dsp:spPr>
        <a:xfrm>
          <a:off x="0" y="2605772"/>
          <a:ext cx="1643743" cy="855272"/>
        </a:xfrm>
        <a:prstGeom prst="rect">
          <a:avLst/>
        </a:prstGeom>
        <a:solidFill>
          <a:schemeClr val="accent1">
            <a:lumMod val="7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03" tIns="106680" rIns="116903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ALL ONLINE PAYMENT METHODS </a:t>
          </a:r>
          <a:endParaRPr lang="en-US" sz="1500" kern="1200" dirty="0"/>
        </a:p>
      </dsp:txBody>
      <dsp:txXfrm>
        <a:off x="0" y="2605772"/>
        <a:ext cx="1643743" cy="855272"/>
      </dsp:txXfrm>
    </dsp:sp>
    <dsp:sp modelId="{BFF3A099-991E-4C39-A76D-B1A15F6185FC}">
      <dsp:nvSpPr>
        <dsp:cNvPr id="0" name=""/>
        <dsp:cNvSpPr/>
      </dsp:nvSpPr>
      <dsp:spPr>
        <a:xfrm>
          <a:off x="1643743" y="2605772"/>
          <a:ext cx="4931229" cy="855272"/>
        </a:xfrm>
        <a:prstGeom prst="rect">
          <a:avLst/>
        </a:prstGeom>
        <a:solidFill>
          <a:schemeClr val="bg2">
            <a:alpha val="90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29" tIns="165100" rIns="100029" bIns="16510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We provide with all online payment methods like : Card payment, UPI and Net banking. These methods are used using Payment redirect website : INSTAMOJO..</a:t>
          </a:r>
          <a:endParaRPr lang="en-US" sz="1300" kern="1200" dirty="0"/>
        </a:p>
      </dsp:txBody>
      <dsp:txXfrm>
        <a:off x="1643743" y="2605772"/>
        <a:ext cx="4931229" cy="855272"/>
      </dsp:txXfrm>
    </dsp:sp>
    <dsp:sp modelId="{B572971A-69E2-4612-9AE9-2D297FC1D105}">
      <dsp:nvSpPr>
        <dsp:cNvPr id="0" name=""/>
        <dsp:cNvSpPr/>
      </dsp:nvSpPr>
      <dsp:spPr>
        <a:xfrm rot="10800000">
          <a:off x="0" y="1303192"/>
          <a:ext cx="1643743" cy="13154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lumMod val="7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03" tIns="106680" rIns="116903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FEEDBACK FORM</a:t>
          </a:r>
          <a:endParaRPr lang="en-US" sz="1500" kern="1200" dirty="0"/>
        </a:p>
      </dsp:txBody>
      <dsp:txXfrm rot="-10800000">
        <a:off x="0" y="1303192"/>
        <a:ext cx="1643743" cy="855016"/>
      </dsp:txXfrm>
    </dsp:sp>
    <dsp:sp modelId="{9B56BC1C-DD08-4C02-A4B7-C2C2F8FB002B}">
      <dsp:nvSpPr>
        <dsp:cNvPr id="0" name=""/>
        <dsp:cNvSpPr/>
      </dsp:nvSpPr>
      <dsp:spPr>
        <a:xfrm>
          <a:off x="1643743" y="1303192"/>
          <a:ext cx="4931229" cy="855016"/>
        </a:xfrm>
        <a:prstGeom prst="rect">
          <a:avLst/>
        </a:prstGeom>
        <a:solidFill>
          <a:schemeClr val="bg2">
            <a:alpha val="90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29" tIns="165100" rIns="100029" bIns="16510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Every customer satisfaction is important and so do their feedback. We have a feedback form so that the customer would share their buying experience. </a:t>
          </a:r>
          <a:endParaRPr lang="en-US" sz="1300" kern="1200" dirty="0"/>
        </a:p>
      </dsp:txBody>
      <dsp:txXfrm>
        <a:off x="1643743" y="1303192"/>
        <a:ext cx="4931229" cy="855016"/>
      </dsp:txXfrm>
    </dsp:sp>
    <dsp:sp modelId="{B0EECA9C-951C-4D9E-8CEE-394BCB22CEF0}">
      <dsp:nvSpPr>
        <dsp:cNvPr id="0" name=""/>
        <dsp:cNvSpPr/>
      </dsp:nvSpPr>
      <dsp:spPr>
        <a:xfrm rot="10800000">
          <a:off x="0" y="611"/>
          <a:ext cx="1643743" cy="13154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lumMod val="7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03" tIns="106680" rIns="116903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LIVE TIME AND DATE STAMP</a:t>
          </a:r>
          <a:endParaRPr lang="en-US" sz="1500" kern="1200" dirty="0"/>
        </a:p>
      </dsp:txBody>
      <dsp:txXfrm rot="-10800000">
        <a:off x="0" y="611"/>
        <a:ext cx="1643743" cy="855016"/>
      </dsp:txXfrm>
    </dsp:sp>
    <dsp:sp modelId="{74B3C4B7-20AD-4945-8126-5056D9CFA6CE}">
      <dsp:nvSpPr>
        <dsp:cNvPr id="0" name=""/>
        <dsp:cNvSpPr/>
      </dsp:nvSpPr>
      <dsp:spPr>
        <a:xfrm>
          <a:off x="1643743" y="611"/>
          <a:ext cx="4931229" cy="855016"/>
        </a:xfrm>
        <a:prstGeom prst="rect">
          <a:avLst/>
        </a:prstGeom>
        <a:solidFill>
          <a:schemeClr val="bg2">
            <a:alpha val="90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29" tIns="165100" rIns="100029" bIns="16510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We are very conscious about the time of our customer, so we have a live time and date stamp which would help the customers know the current time and help them to manage their time on website. </a:t>
          </a:r>
          <a:endParaRPr lang="en-US" sz="1300" kern="1200" dirty="0"/>
        </a:p>
      </dsp:txBody>
      <dsp:txXfrm>
        <a:off x="1643743" y="611"/>
        <a:ext cx="4931229" cy="855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366289-7251-4248-8185-9FEDE67FEB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11AAB-DA95-4CED-94BD-874BA4394E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2D0D4-6341-4059-9D73-098573890B8F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222C7-E745-4972-ADB2-26864641F2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AA558-CC6A-4543-8082-2ECED10B3D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EEF11-4551-44CC-8138-2C9C44119E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64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64C05-FCBF-48B1-ABC9-9F817F02AAEB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8E5D6-E240-4AB4-B03F-F45C58F87E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306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48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577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5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058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231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960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0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67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04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DB4ED54-5B5E-4A04-93D3-5772E3CE3818}" type="datetime1">
              <a:rPr lang="en-US" smtClean="0"/>
              <a:pPr/>
              <a:t>4/4/2022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7589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429849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28380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9137758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988377"/>
            <a:ext cx="2492830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84516"/>
            <a:ext cx="2492828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8472" y="2988377"/>
            <a:ext cx="2492830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6298471" y="3584516"/>
            <a:ext cx="2492830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3444517" y="2988377"/>
            <a:ext cx="2492830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3444519" y="3584516"/>
            <a:ext cx="2492828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9138807" y="2988377"/>
            <a:ext cx="2492830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7"/>
          </p:nvPr>
        </p:nvSpPr>
        <p:spPr>
          <a:xfrm>
            <a:off x="9138806" y="3584516"/>
            <a:ext cx="2492830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581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450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95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32275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0927" y="709565"/>
            <a:ext cx="6650991" cy="699407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632857"/>
            <a:ext cx="6650991" cy="4205188"/>
          </a:xfrm>
        </p:spPr>
        <p:txBody>
          <a:bodyPr anchor="t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701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622917" y="3322281"/>
            <a:ext cx="3367862" cy="33678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Watermark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68350" y="2312987"/>
            <a:ext cx="731520" cy="73152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179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82884F1-FFEA-405F-9602-3DCA865EDA4E}" type="datetime1">
              <a:rPr lang="en-US" smtClean="0"/>
              <a:pPr/>
              <a:t>4/4/2022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1415595" y="3435840"/>
            <a:ext cx="57607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5955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49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91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84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46534" y="4284627"/>
            <a:ext cx="11292840" cy="201167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5695849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46534" y="4114808"/>
            <a:ext cx="1129284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4220835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4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6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6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905648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80809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905649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3580809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2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10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94070D-8484-4B7B-ADE0-4CCDD63802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8626" y="5120639"/>
            <a:ext cx="12200626" cy="17326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59402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rgbClr val="46535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59405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642897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642900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526392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0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6526395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9409888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2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9409891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53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DB4ED54-5B5E-4A04-93D3-5772E3CE3818}" type="datetime1">
              <a:rPr lang="en-US" smtClean="0"/>
              <a:pPr/>
              <a:t>4/4/2022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5295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4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7" r:id="rId2"/>
    <p:sldLayoutId id="2147483675" r:id="rId3"/>
    <p:sldLayoutId id="2147483676" r:id="rId4"/>
    <p:sldLayoutId id="2147483677" r:id="rId5"/>
    <p:sldLayoutId id="2147483684" r:id="rId6"/>
    <p:sldLayoutId id="2147483678" r:id="rId7"/>
    <p:sldLayoutId id="2147483692" r:id="rId8"/>
    <p:sldLayoutId id="2147483690" r:id="rId9"/>
    <p:sldLayoutId id="2147483691" r:id="rId10"/>
    <p:sldLayoutId id="2147483679" r:id="rId11"/>
    <p:sldLayoutId id="2147483680" r:id="rId12"/>
    <p:sldLayoutId id="2147483688" r:id="rId13"/>
    <p:sldLayoutId id="2147483686" r:id="rId14"/>
    <p:sldLayoutId id="2147483689" r:id="rId15"/>
    <p:sldLayoutId id="2147483683" r:id="rId16"/>
    <p:sldLayoutId id="2147483681" r:id="rId17"/>
    <p:sldLayoutId id="2147483682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bhiramprints.github.io/gift_basket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hyperlink" Target="https://abhiramprints.github.io/gift_basket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1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Placeholder 10" descr="group of employees collaboratin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98194" y="4566005"/>
            <a:ext cx="870223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</a:rPr>
              <a:t>PROJECT : GIFT BASKET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205018" y="5447714"/>
            <a:ext cx="8369721" cy="5043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 smtClean="0"/>
              <a:t>DEVELOPED AND TESTED BY  TEAM MAJESTY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				</a:t>
            </a:r>
            <a:r>
              <a:rPr lang="en-US" dirty="0"/>
              <a:t>	</a:t>
            </a:r>
            <a:r>
              <a:rPr lang="en-US" sz="6000" dirty="0" smtClean="0">
                <a:solidFill>
                  <a:srgbClr val="92D050"/>
                </a:solidFill>
                <a:latin typeface="Arial Black" panose="020B0A04020102020204" pitchFamily="34" charset="0"/>
              </a:rPr>
              <a:t>WELCOME PAGE </a:t>
            </a:r>
            <a:endParaRPr lang="en-US" sz="6000" dirty="0">
              <a:solidFill>
                <a:srgbClr val="92D050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Content Placeholder 2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" name="Content Placeholder 24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7" t="9655" b="9245"/>
          <a:stretch/>
        </p:blipFill>
        <p:spPr>
          <a:xfrm>
            <a:off x="424873" y="2290618"/>
            <a:ext cx="11259127" cy="3786910"/>
          </a:xfrm>
        </p:spPr>
      </p:pic>
    </p:spTree>
    <p:extLst>
      <p:ext uri="{BB962C8B-B14F-4D97-AF65-F5344CB8AC3E}">
        <p14:creationId xmlns:p14="http://schemas.microsoft.com/office/powerpoint/2010/main" val="1472603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92D050"/>
                </a:solidFill>
                <a:latin typeface="Arial Black" panose="020B0A04020102020204" pitchFamily="34" charset="0"/>
              </a:rPr>
              <a:t>						</a:t>
            </a:r>
            <a:r>
              <a:rPr lang="en-US" sz="6000" b="1" u="sng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HOMEPAGE</a:t>
            </a:r>
            <a:endParaRPr lang="en-US" sz="6000" b="1" u="sng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" t="9781" b="8096"/>
          <a:stretch/>
        </p:blipFill>
        <p:spPr>
          <a:xfrm>
            <a:off x="572655" y="2419927"/>
            <a:ext cx="11038152" cy="372225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3243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smtClean="0"/>
              <a:t>	</a:t>
            </a:r>
            <a:r>
              <a:rPr lang="en-US" sz="6000" b="1" u="sng" dirty="0" smtClean="0">
                <a:solidFill>
                  <a:srgbClr val="92D050"/>
                </a:solidFill>
              </a:rPr>
              <a:t>CATEGORIES AVAILABLE</a:t>
            </a:r>
            <a:endParaRPr lang="en-US" sz="6000" b="1" u="sng" dirty="0">
              <a:solidFill>
                <a:srgbClr val="92D05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AutoShape 4" descr="Selected phot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12"/>
          <a:stretch/>
        </p:blipFill>
        <p:spPr>
          <a:xfrm>
            <a:off x="1459345" y="1939636"/>
            <a:ext cx="8876145" cy="4493044"/>
          </a:xfrm>
        </p:spPr>
      </p:pic>
    </p:spTree>
    <p:extLst>
      <p:ext uri="{BB962C8B-B14F-4D97-AF65-F5344CB8AC3E}">
        <p14:creationId xmlns:p14="http://schemas.microsoft.com/office/powerpoint/2010/main" val="1189133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smtClean="0"/>
              <a:t>  </a:t>
            </a:r>
            <a:r>
              <a:rPr lang="en-US" sz="5400" dirty="0" smtClean="0">
                <a:solidFill>
                  <a:srgbClr val="92D050"/>
                </a:solidFill>
                <a:latin typeface="Arial Black" panose="020B0A04020102020204" pitchFamily="34" charset="0"/>
              </a:rPr>
              <a:t>PRODUCT CATALOG PAGE</a:t>
            </a:r>
            <a:endParaRPr lang="en-US" sz="5400" dirty="0">
              <a:solidFill>
                <a:srgbClr val="92D05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6" r="2334" b="5551"/>
          <a:stretch/>
        </p:blipFill>
        <p:spPr>
          <a:xfrm>
            <a:off x="498764" y="2096655"/>
            <a:ext cx="10852727" cy="4285672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528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229" y="741109"/>
            <a:ext cx="11029616" cy="988332"/>
          </a:xfrm>
        </p:spPr>
        <p:txBody>
          <a:bodyPr>
            <a:normAutofit/>
          </a:bodyPr>
          <a:lstStyle/>
          <a:p>
            <a:r>
              <a:rPr lang="en-US" sz="4400" b="1" u="sng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product detailed view page</a:t>
            </a:r>
            <a:endParaRPr lang="en-US" sz="4400" b="1" u="sng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t="10813" r="1339" b="5060"/>
          <a:stretch/>
        </p:blipFill>
        <p:spPr>
          <a:xfrm>
            <a:off x="673822" y="2013527"/>
            <a:ext cx="10844357" cy="4248729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32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2384" y="591919"/>
            <a:ext cx="11029616" cy="988332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solidFill>
                  <a:srgbClr val="92D050"/>
                </a:solidFill>
              </a:rPr>
              <a:t>BUYING AND ENTERING DETAILS </a:t>
            </a:r>
            <a:endParaRPr lang="en-US" sz="4000" b="1" u="sng" dirty="0">
              <a:solidFill>
                <a:srgbClr val="92D05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1" b="6331"/>
          <a:stretch/>
        </p:blipFill>
        <p:spPr>
          <a:xfrm>
            <a:off x="831273" y="1874982"/>
            <a:ext cx="3223491" cy="4821382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4" b="12644"/>
          <a:stretch/>
        </p:blipFill>
        <p:spPr>
          <a:xfrm>
            <a:off x="4507345" y="1874981"/>
            <a:ext cx="3195782" cy="4451927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7"/>
          <a:stretch/>
        </p:blipFill>
        <p:spPr>
          <a:xfrm>
            <a:off x="8343206" y="1847273"/>
            <a:ext cx="3248526" cy="4595112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7860145" y="3823856"/>
            <a:ext cx="483061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087791" y="3851568"/>
            <a:ext cx="434109" cy="277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6949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			</a:t>
            </a:r>
            <a:r>
              <a:rPr lang="en-US" sz="6600" b="1" u="sng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PAYMENT  PAGES</a:t>
            </a:r>
            <a:endParaRPr lang="en-US" sz="6600" b="1" u="sng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t="9868" r="9204" b="6654"/>
          <a:stretch/>
        </p:blipFill>
        <p:spPr>
          <a:xfrm>
            <a:off x="720432" y="1893454"/>
            <a:ext cx="3454401" cy="435032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723" y="1893454"/>
            <a:ext cx="3472873" cy="4257964"/>
          </a:xfrm>
        </p:spPr>
      </p:pic>
      <p:cxnSp>
        <p:nvCxnSpPr>
          <p:cNvPr id="10" name="Straight Connector 9"/>
          <p:cNvCxnSpPr/>
          <p:nvPr/>
        </p:nvCxnSpPr>
        <p:spPr>
          <a:xfrm flipV="1">
            <a:off x="6299200" y="2983345"/>
            <a:ext cx="1256145" cy="66773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299200" y="2983345"/>
            <a:ext cx="1182255" cy="4745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7819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1702" y="722636"/>
            <a:ext cx="11029616" cy="988332"/>
          </a:xfrm>
        </p:spPr>
        <p:txBody>
          <a:bodyPr/>
          <a:lstStyle/>
          <a:p>
            <a:r>
              <a:rPr lang="en-US" sz="4800" b="1" dirty="0" smtClean="0">
                <a:solidFill>
                  <a:srgbClr val="92D050"/>
                </a:solidFill>
                <a:latin typeface="Algerian" panose="04020705040A02060702" pitchFamily="82" charset="0"/>
              </a:rPr>
              <a:t>		</a:t>
            </a:r>
            <a:r>
              <a:rPr lang="en-US" sz="4800" b="1" u="sng" dirty="0" smtClean="0">
                <a:solidFill>
                  <a:srgbClr val="92D050"/>
                </a:solidFill>
                <a:latin typeface="Algerian" panose="04020705040A02060702" pitchFamily="82" charset="0"/>
              </a:rPr>
              <a:t>PAYMENT COFIRMATION</a:t>
            </a:r>
            <a:r>
              <a:rPr lang="en-US" u="sng" dirty="0" smtClean="0"/>
              <a:t> </a:t>
            </a:r>
            <a:endParaRPr lang="en-US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7" b="5578"/>
          <a:stretch/>
        </p:blipFill>
        <p:spPr>
          <a:xfrm>
            <a:off x="2937164" y="2179781"/>
            <a:ext cx="4969166" cy="3879273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7736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89929B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" b="7963"/>
          <a:stretch/>
        </p:blipFill>
        <p:spPr>
          <a:xfrm>
            <a:off x="0" y="1"/>
            <a:ext cx="121458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4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891691" y="1576993"/>
            <a:ext cx="6650991" cy="4658216"/>
          </a:xfrm>
        </p:spPr>
        <p:txBody>
          <a:bodyPr/>
          <a:lstStyle/>
          <a:p>
            <a:r>
              <a:rPr lang="en-US" dirty="0" smtClean="0"/>
              <a:t>INTRODUCTION : GIFT BASKET</a:t>
            </a:r>
          </a:p>
          <a:p>
            <a:r>
              <a:rPr lang="en-US" dirty="0" smtClean="0"/>
              <a:t>ABOUT : TEAM MAJESTY</a:t>
            </a:r>
            <a:endParaRPr lang="en-US" dirty="0"/>
          </a:p>
          <a:p>
            <a:r>
              <a:rPr lang="en-US" dirty="0" smtClean="0"/>
              <a:t>HOMEPAGE</a:t>
            </a:r>
            <a:endParaRPr lang="en-US" dirty="0"/>
          </a:p>
          <a:p>
            <a:r>
              <a:rPr lang="en-US" dirty="0" smtClean="0"/>
              <a:t>PRODUCT CATALOG</a:t>
            </a:r>
          </a:p>
          <a:p>
            <a:r>
              <a:rPr lang="en-US" dirty="0" smtClean="0"/>
              <a:t>WHAT WE SELL !!!</a:t>
            </a:r>
          </a:p>
          <a:p>
            <a:r>
              <a:rPr lang="en-US" dirty="0" smtClean="0"/>
              <a:t>HOW TO BUY A  PRODUCT…</a:t>
            </a:r>
          </a:p>
          <a:p>
            <a:r>
              <a:rPr lang="en-US" dirty="0" smtClean="0"/>
              <a:t>OTHER FEATURES OF  WEBSITE..</a:t>
            </a:r>
          </a:p>
          <a:p>
            <a:r>
              <a:rPr lang="en-US" dirty="0" smtClean="0"/>
              <a:t>WORKFLOW OF WEBSITE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CONTENTS</a:t>
            </a:r>
            <a:endParaRPr lang="en-US" sz="3600" dirty="0"/>
          </a:p>
        </p:txBody>
      </p:sp>
      <p:grpSp>
        <p:nvGrpSpPr>
          <p:cNvPr id="16" name="Group 40" descr="binoculars icon"/>
          <p:cNvGrpSpPr>
            <a:grpSpLocks noChangeAspect="1"/>
          </p:cNvGrpSpPr>
          <p:nvPr/>
        </p:nvGrpSpPr>
        <p:grpSpPr bwMode="auto">
          <a:xfrm>
            <a:off x="8636173" y="3443111"/>
            <a:ext cx="3301707" cy="3054269"/>
            <a:chOff x="3438" y="454"/>
            <a:chExt cx="427" cy="395"/>
          </a:xfrm>
          <a:solidFill>
            <a:schemeClr val="bg1">
              <a:alpha val="50000"/>
            </a:schemeClr>
          </a:solidFill>
        </p:grpSpPr>
        <p:sp>
          <p:nvSpPr>
            <p:cNvPr id="17" name="Freeform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8" name="Group 40" descr="binoculars icon"/>
          <p:cNvGrpSpPr>
            <a:grpSpLocks noChangeAspect="1"/>
          </p:cNvGrpSpPr>
          <p:nvPr/>
        </p:nvGrpSpPr>
        <p:grpSpPr bwMode="auto">
          <a:xfrm>
            <a:off x="868680" y="2433209"/>
            <a:ext cx="530860" cy="491076"/>
            <a:chOff x="3438" y="454"/>
            <a:chExt cx="427" cy="395"/>
          </a:xfrm>
          <a:solidFill>
            <a:schemeClr val="accent1"/>
          </a:solidFill>
        </p:grpSpPr>
        <p:sp>
          <p:nvSpPr>
            <p:cNvPr id="29" name="Freeform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0916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49455" y="194520"/>
            <a:ext cx="6650991" cy="699407"/>
          </a:xfrm>
        </p:spPr>
        <p:txBody>
          <a:bodyPr>
            <a:normAutofit/>
          </a:bodyPr>
          <a:lstStyle/>
          <a:p>
            <a:r>
              <a:rPr lang="en-US" sz="3200" b="1" u="sng" dirty="0" smtClean="0"/>
              <a:t>INTRODUCTION</a:t>
            </a:r>
            <a:endParaRPr lang="en-US" sz="3200" b="1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68800" y="1277504"/>
            <a:ext cx="7472218" cy="43953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hlinkClick r:id="rId3"/>
              </a:rPr>
              <a:t>Gift Basket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 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is an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nline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Digital Gift Superstore in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India.  At Gift basket we provide different customizable gift items for your loved ones.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At Gift Basket,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anyone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can easily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customized any Mobile phone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Cases, Mugs, T-Shirts, Photo Canvas, Posters, Playing Cards, Badges, Visiting Cards and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More gifting items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Online within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minutes.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The website is designed for the users to help them out to find items which will make them stand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out in the crowd with Personalized and Unique products printed specially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by them. The Website is very user-friendly and the flow of ordering items is very easy to use. It is an idea derived from the product selling concept of our very own team member K ABHIRAM online store of selling customizable items . We planned to make the items reach at the national level. So, here we (TEAM MAJESTY) present to you our website … GIFT BASKET….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Link for the website : </a:t>
            </a:r>
            <a:r>
              <a:rPr lang="en-US" b="1" dirty="0" smtClean="0">
                <a:hlinkClick r:id="rId4" tooltip="https://abhiramprints.github.io/gift_basket/"/>
              </a:rPr>
              <a:t>https</a:t>
            </a:r>
            <a:r>
              <a:rPr lang="en-US" b="1" dirty="0">
                <a:hlinkClick r:id="rId4" tooltip="https://abhiramprints.github.io/gift_basket/"/>
              </a:rPr>
              <a:t>://abhiramprints.github.io/gift_basket/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7" t="25037" r="32642" b="13481"/>
          <a:stretch/>
        </p:blipFill>
        <p:spPr>
          <a:xfrm>
            <a:off x="162560" y="1351280"/>
            <a:ext cx="4297680" cy="4968240"/>
          </a:xfrm>
        </p:spPr>
      </p:pic>
    </p:spTree>
    <p:extLst>
      <p:ext uri="{BB962C8B-B14F-4D97-AF65-F5344CB8AC3E}">
        <p14:creationId xmlns:p14="http://schemas.microsoft.com/office/powerpoint/2010/main" val="1952288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19939" r="2208" b="51090"/>
          <a:stretch/>
        </p:blipFill>
        <p:spPr>
          <a:xfrm>
            <a:off x="572655" y="1744717"/>
            <a:ext cx="11093825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9627" y="300924"/>
            <a:ext cx="95223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u="sng" dirty="0" smtClean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TEAM MAJESTY</a:t>
            </a:r>
            <a:endParaRPr lang="en-US" sz="6600" b="1" u="sng" dirty="0"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29710" y="4561490"/>
            <a:ext cx="103421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Our team consists of six members who have worked really very hard to make this project successful. </a:t>
            </a:r>
          </a:p>
          <a:p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Every member plays a significant role in the completion of this project. The member of the group are : 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K ABHIRAM, TUSHAR PRABHAKAR, ROHIT KUMAR RAY, SHRASTI ARYA, T. SAISHREE &amp; AYUSH VERMA.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042" y="286539"/>
            <a:ext cx="2015565" cy="138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533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HOMEPAGE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71876" y="511048"/>
            <a:ext cx="5286586" cy="5826033"/>
          </a:xfrm>
        </p:spPr>
        <p:txBody>
          <a:bodyPr>
            <a:no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</a:rPr>
              <a:t>NAVIGATION BAR</a:t>
            </a:r>
            <a:endParaRPr lang="en-US" sz="1600" b="1" dirty="0">
              <a:solidFill>
                <a:schemeClr val="accent1"/>
              </a:solidFill>
            </a:endParaRPr>
          </a:p>
          <a:p>
            <a:pPr marL="744538" indent="-304800"/>
            <a:r>
              <a:rPr lang="en-US" sz="1200" dirty="0" smtClean="0"/>
              <a:t>ABOUT</a:t>
            </a:r>
            <a:endParaRPr lang="en-US" sz="1200" dirty="0"/>
          </a:p>
          <a:p>
            <a:pPr marL="744538" indent="-304800"/>
            <a:r>
              <a:rPr lang="en-US" sz="1200" dirty="0" smtClean="0"/>
              <a:t>CATEGORIES</a:t>
            </a:r>
            <a:endParaRPr lang="en-US" sz="1200" dirty="0"/>
          </a:p>
          <a:p>
            <a:pPr marL="744538" indent="-304800"/>
            <a:r>
              <a:rPr lang="en-US" sz="1200" dirty="0" smtClean="0"/>
              <a:t>FEEDBACK</a:t>
            </a:r>
            <a:endParaRPr lang="en-US" sz="1200" dirty="0"/>
          </a:p>
          <a:p>
            <a:pPr marL="744538" indent="-304800"/>
            <a:r>
              <a:rPr lang="en-US" sz="1200" dirty="0" smtClean="0"/>
              <a:t>CONTACT US </a:t>
            </a:r>
          </a:p>
          <a:p>
            <a:r>
              <a:rPr lang="en-US" sz="1600" b="1" dirty="0" smtClean="0">
                <a:solidFill>
                  <a:schemeClr val="accent1"/>
                </a:solidFill>
              </a:rPr>
              <a:t>CATEGORIES AVAILABLE</a:t>
            </a:r>
          </a:p>
          <a:p>
            <a:pPr marL="744538" indent="-304800"/>
            <a:r>
              <a:rPr lang="en-US" sz="1200" dirty="0" smtClean="0"/>
              <a:t>MDF GIFTS</a:t>
            </a:r>
          </a:p>
          <a:p>
            <a:pPr marL="744538" indent="-304800"/>
            <a:r>
              <a:rPr lang="en-US" sz="1200" dirty="0" smtClean="0"/>
              <a:t>STATIONARY GIFTS</a:t>
            </a:r>
            <a:endParaRPr lang="en-US" sz="1200" dirty="0"/>
          </a:p>
          <a:p>
            <a:pPr marL="744538" indent="-304800"/>
            <a:r>
              <a:rPr lang="en-US" sz="1200" dirty="0" smtClean="0"/>
              <a:t>CUSTOMIZED WEARABLES</a:t>
            </a:r>
          </a:p>
          <a:p>
            <a:pPr marL="744538" indent="-304800"/>
            <a:r>
              <a:rPr lang="en-US" sz="1200" dirty="0" smtClean="0"/>
              <a:t>CUBICLE ESSENTIALS </a:t>
            </a:r>
          </a:p>
          <a:p>
            <a:r>
              <a:rPr lang="en-US" sz="1600" b="1" dirty="0" smtClean="0">
                <a:solidFill>
                  <a:schemeClr val="accent1"/>
                </a:solidFill>
              </a:rPr>
              <a:t>GET IN TOUCH FORM</a:t>
            </a:r>
          </a:p>
          <a:p>
            <a:pPr marL="744538" indent="-304800">
              <a:tabLst>
                <a:tab pos="627063" algn="l"/>
              </a:tabLst>
            </a:pPr>
            <a:r>
              <a:rPr lang="en-US" sz="1200" dirty="0" smtClean="0"/>
              <a:t>ENTER NAME, EMAIL AND MESSAGE</a:t>
            </a:r>
            <a:endParaRPr lang="en-US" sz="1200" dirty="0"/>
          </a:p>
          <a:p>
            <a:pPr marL="744538" indent="-304800">
              <a:tabLst>
                <a:tab pos="627063" algn="l"/>
              </a:tabLst>
            </a:pPr>
            <a:r>
              <a:rPr lang="en-US" sz="1200" dirty="0" smtClean="0"/>
              <a:t>SEND MESSAGE</a:t>
            </a:r>
            <a:endParaRPr lang="en-US" sz="1200" dirty="0"/>
          </a:p>
          <a:p>
            <a:r>
              <a:rPr lang="en-US" sz="1600" b="1" dirty="0" smtClean="0">
                <a:solidFill>
                  <a:schemeClr val="accent1"/>
                </a:solidFill>
              </a:rPr>
              <a:t>FIND US HERE </a:t>
            </a:r>
          </a:p>
          <a:p>
            <a:pPr lvl="1"/>
            <a:r>
              <a:rPr lang="en-US" sz="1200" dirty="0" smtClean="0"/>
              <a:t>ONLINE STORE ADDRESS</a:t>
            </a:r>
          </a:p>
          <a:p>
            <a:pPr lvl="1"/>
            <a:endParaRPr lang="en-US" sz="200" b="1" dirty="0" smtClean="0">
              <a:solidFill>
                <a:schemeClr val="accent1"/>
              </a:solidFill>
            </a:endParaRPr>
          </a:p>
          <a:p>
            <a:r>
              <a:rPr lang="en-US" sz="1600" b="1" dirty="0" smtClean="0">
                <a:solidFill>
                  <a:schemeClr val="accent1"/>
                </a:solidFill>
              </a:rPr>
              <a:t>FOOTER</a:t>
            </a:r>
            <a:endParaRPr lang="en-US" sz="1400" dirty="0"/>
          </a:p>
          <a:p>
            <a:pPr marL="744538" indent="-304800"/>
            <a:r>
              <a:rPr lang="en-US" sz="1400" dirty="0" smtClean="0"/>
              <a:t>QUICK LINKS</a:t>
            </a:r>
            <a:endParaRPr lang="en-US" sz="1400" dirty="0"/>
          </a:p>
          <a:p>
            <a:pPr marL="744538" indent="-304800"/>
            <a:r>
              <a:rPr lang="en-US" sz="1400" dirty="0" smtClean="0"/>
              <a:t>CONTACT DETAILS</a:t>
            </a:r>
            <a:endParaRPr lang="en-US" sz="1400" dirty="0"/>
          </a:p>
        </p:txBody>
      </p:sp>
      <p:grpSp>
        <p:nvGrpSpPr>
          <p:cNvPr id="6" name="Group 89" descr="checkmark icon with pencil"/>
          <p:cNvGrpSpPr>
            <a:grpSpLocks noChangeAspect="1"/>
          </p:cNvGrpSpPr>
          <p:nvPr/>
        </p:nvGrpSpPr>
        <p:grpSpPr bwMode="auto">
          <a:xfrm>
            <a:off x="5563679" y="4779199"/>
            <a:ext cx="589100" cy="589100"/>
            <a:chOff x="6539" y="440"/>
            <a:chExt cx="426" cy="426"/>
          </a:xfrm>
          <a:solidFill>
            <a:schemeClr val="accent1"/>
          </a:solidFill>
        </p:grpSpPr>
        <p:sp>
          <p:nvSpPr>
            <p:cNvPr id="7" name="Freeform 90"/>
            <p:cNvSpPr>
              <a:spLocks noEditPoints="1"/>
            </p:cNvSpPr>
            <p:nvPr/>
          </p:nvSpPr>
          <p:spPr bwMode="auto">
            <a:xfrm>
              <a:off x="6752" y="653"/>
              <a:ext cx="213" cy="213"/>
            </a:xfrm>
            <a:custGeom>
              <a:avLst/>
              <a:gdLst>
                <a:gd name="T0" fmla="*/ 6 w 144"/>
                <a:gd name="T1" fmla="*/ 144 h 144"/>
                <a:gd name="T2" fmla="*/ 2 w 144"/>
                <a:gd name="T3" fmla="*/ 143 h 144"/>
                <a:gd name="T4" fmla="*/ 1 w 144"/>
                <a:gd name="T5" fmla="*/ 137 h 144"/>
                <a:gd name="T6" fmla="*/ 13 w 144"/>
                <a:gd name="T7" fmla="*/ 95 h 144"/>
                <a:gd name="T8" fmla="*/ 14 w 144"/>
                <a:gd name="T9" fmla="*/ 92 h 144"/>
                <a:gd name="T10" fmla="*/ 104 w 144"/>
                <a:gd name="T11" fmla="*/ 2 h 144"/>
                <a:gd name="T12" fmla="*/ 113 w 144"/>
                <a:gd name="T13" fmla="*/ 2 h 144"/>
                <a:gd name="T14" fmla="*/ 143 w 144"/>
                <a:gd name="T15" fmla="*/ 32 h 144"/>
                <a:gd name="T16" fmla="*/ 144 w 144"/>
                <a:gd name="T17" fmla="*/ 36 h 144"/>
                <a:gd name="T18" fmla="*/ 143 w 144"/>
                <a:gd name="T19" fmla="*/ 41 h 144"/>
                <a:gd name="T20" fmla="*/ 53 w 144"/>
                <a:gd name="T21" fmla="*/ 131 h 144"/>
                <a:gd name="T22" fmla="*/ 50 w 144"/>
                <a:gd name="T23" fmla="*/ 132 h 144"/>
                <a:gd name="T24" fmla="*/ 8 w 144"/>
                <a:gd name="T25" fmla="*/ 144 h 144"/>
                <a:gd name="T26" fmla="*/ 6 w 144"/>
                <a:gd name="T27" fmla="*/ 144 h 144"/>
                <a:gd name="T28" fmla="*/ 24 w 144"/>
                <a:gd name="T29" fmla="*/ 100 h 144"/>
                <a:gd name="T30" fmla="*/ 15 w 144"/>
                <a:gd name="T31" fmla="*/ 130 h 144"/>
                <a:gd name="T32" fmla="*/ 45 w 144"/>
                <a:gd name="T33" fmla="*/ 121 h 144"/>
                <a:gd name="T34" fmla="*/ 130 w 144"/>
                <a:gd name="T35" fmla="*/ 36 h 144"/>
                <a:gd name="T36" fmla="*/ 108 w 144"/>
                <a:gd name="T37" fmla="*/ 15 h 144"/>
                <a:gd name="T38" fmla="*/ 24 w 144"/>
                <a:gd name="T39" fmla="*/ 100 h 144"/>
                <a:gd name="T40" fmla="*/ 48 w 144"/>
                <a:gd name="T41" fmla="*/ 126 h 144"/>
                <a:gd name="T42" fmla="*/ 48 w 144"/>
                <a:gd name="T43" fmla="*/ 12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44">
                  <a:moveTo>
                    <a:pt x="6" y="144"/>
                  </a:moveTo>
                  <a:cubicBezTo>
                    <a:pt x="5" y="144"/>
                    <a:pt x="3" y="144"/>
                    <a:pt x="2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3" y="93"/>
                    <a:pt x="14" y="9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0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3"/>
                    <a:pt x="144" y="35"/>
                    <a:pt x="144" y="36"/>
                  </a:cubicBezTo>
                  <a:cubicBezTo>
                    <a:pt x="144" y="38"/>
                    <a:pt x="144" y="40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1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4"/>
                    <a:pt x="7" y="144"/>
                    <a:pt x="6" y="144"/>
                  </a:cubicBezTo>
                  <a:close/>
                  <a:moveTo>
                    <a:pt x="24" y="10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08" y="15"/>
                    <a:pt x="108" y="15"/>
                    <a:pt x="108" y="15"/>
                  </a:cubicBezTo>
                  <a:lnTo>
                    <a:pt x="24" y="100"/>
                  </a:lnTo>
                  <a:close/>
                  <a:moveTo>
                    <a:pt x="48" y="126"/>
                  </a:moveTo>
                  <a:cubicBezTo>
                    <a:pt x="48" y="126"/>
                    <a:pt x="48" y="126"/>
                    <a:pt x="48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91"/>
            <p:cNvSpPr>
              <a:spLocks/>
            </p:cNvSpPr>
            <p:nvPr/>
          </p:nvSpPr>
          <p:spPr bwMode="auto">
            <a:xfrm>
              <a:off x="6871" y="692"/>
              <a:ext cx="57" cy="57"/>
            </a:xfrm>
            <a:custGeom>
              <a:avLst/>
              <a:gdLst>
                <a:gd name="T0" fmla="*/ 44 w 57"/>
                <a:gd name="T1" fmla="*/ 57 h 57"/>
                <a:gd name="T2" fmla="*/ 0 w 57"/>
                <a:gd name="T3" fmla="*/ 13 h 57"/>
                <a:gd name="T4" fmla="*/ 13 w 57"/>
                <a:gd name="T5" fmla="*/ 0 h 57"/>
                <a:gd name="T6" fmla="*/ 57 w 57"/>
                <a:gd name="T7" fmla="*/ 44 h 57"/>
                <a:gd name="T8" fmla="*/ 44 w 57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44" y="57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57" y="44"/>
                  </a:lnTo>
                  <a:lnTo>
                    <a:pt x="44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2"/>
            <p:cNvSpPr>
              <a:spLocks/>
            </p:cNvSpPr>
            <p:nvPr/>
          </p:nvSpPr>
          <p:spPr bwMode="auto">
            <a:xfrm>
              <a:off x="6770" y="786"/>
              <a:ext cx="64" cy="62"/>
            </a:xfrm>
            <a:custGeom>
              <a:avLst/>
              <a:gdLst>
                <a:gd name="T0" fmla="*/ 36 w 43"/>
                <a:gd name="T1" fmla="*/ 42 h 42"/>
                <a:gd name="T2" fmla="*/ 32 w 43"/>
                <a:gd name="T3" fmla="*/ 41 h 42"/>
                <a:gd name="T4" fmla="*/ 2 w 43"/>
                <a:gd name="T5" fmla="*/ 11 h 42"/>
                <a:gd name="T6" fmla="*/ 2 w 43"/>
                <a:gd name="T7" fmla="*/ 2 h 42"/>
                <a:gd name="T8" fmla="*/ 11 w 43"/>
                <a:gd name="T9" fmla="*/ 2 h 42"/>
                <a:gd name="T10" fmla="*/ 41 w 43"/>
                <a:gd name="T11" fmla="*/ 32 h 42"/>
                <a:gd name="T12" fmla="*/ 41 w 43"/>
                <a:gd name="T13" fmla="*/ 41 h 42"/>
                <a:gd name="T14" fmla="*/ 36 w 43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2">
                  <a:moveTo>
                    <a:pt x="36" y="42"/>
                  </a:moveTo>
                  <a:cubicBezTo>
                    <a:pt x="35" y="42"/>
                    <a:pt x="33" y="42"/>
                    <a:pt x="32" y="4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8"/>
                    <a:pt x="41" y="41"/>
                  </a:cubicBezTo>
                  <a:cubicBezTo>
                    <a:pt x="39" y="42"/>
                    <a:pt x="38" y="42"/>
                    <a:pt x="3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93"/>
            <p:cNvSpPr>
              <a:spLocks/>
            </p:cNvSpPr>
            <p:nvPr/>
          </p:nvSpPr>
          <p:spPr bwMode="auto">
            <a:xfrm>
              <a:off x="6690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4"/>
            <p:cNvSpPr>
              <a:spLocks/>
            </p:cNvSpPr>
            <p:nvPr/>
          </p:nvSpPr>
          <p:spPr bwMode="auto">
            <a:xfrm>
              <a:off x="6690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5"/>
            <p:cNvSpPr>
              <a:spLocks/>
            </p:cNvSpPr>
            <p:nvPr/>
          </p:nvSpPr>
          <p:spPr bwMode="auto">
            <a:xfrm>
              <a:off x="6593" y="582"/>
              <a:ext cx="90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1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9 w 61"/>
                <a:gd name="T15" fmla="*/ 2 h 42"/>
                <a:gd name="T16" fmla="*/ 59 w 61"/>
                <a:gd name="T17" fmla="*/ 11 h 42"/>
                <a:gd name="T18" fmla="*/ 29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8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96"/>
            <p:cNvSpPr>
              <a:spLocks/>
            </p:cNvSpPr>
            <p:nvPr/>
          </p:nvSpPr>
          <p:spPr bwMode="auto">
            <a:xfrm>
              <a:off x="6593" y="653"/>
              <a:ext cx="90" cy="64"/>
            </a:xfrm>
            <a:custGeom>
              <a:avLst/>
              <a:gdLst>
                <a:gd name="T0" fmla="*/ 24 w 61"/>
                <a:gd name="T1" fmla="*/ 43 h 43"/>
                <a:gd name="T2" fmla="*/ 20 w 61"/>
                <a:gd name="T3" fmla="*/ 41 h 43"/>
                <a:gd name="T4" fmla="*/ 2 w 61"/>
                <a:gd name="T5" fmla="*/ 23 h 43"/>
                <a:gd name="T6" fmla="*/ 2 w 61"/>
                <a:gd name="T7" fmla="*/ 14 h 43"/>
                <a:gd name="T8" fmla="*/ 11 w 61"/>
                <a:gd name="T9" fmla="*/ 14 h 43"/>
                <a:gd name="T10" fmla="*/ 24 w 61"/>
                <a:gd name="T11" fmla="*/ 28 h 43"/>
                <a:gd name="T12" fmla="*/ 50 w 61"/>
                <a:gd name="T13" fmla="*/ 2 h 43"/>
                <a:gd name="T14" fmla="*/ 59 w 61"/>
                <a:gd name="T15" fmla="*/ 2 h 43"/>
                <a:gd name="T16" fmla="*/ 59 w 61"/>
                <a:gd name="T17" fmla="*/ 11 h 43"/>
                <a:gd name="T18" fmla="*/ 29 w 61"/>
                <a:gd name="T19" fmla="*/ 41 h 43"/>
                <a:gd name="T20" fmla="*/ 24 w 61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3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9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7"/>
            <p:cNvSpPr>
              <a:spLocks/>
            </p:cNvSpPr>
            <p:nvPr/>
          </p:nvSpPr>
          <p:spPr bwMode="auto">
            <a:xfrm>
              <a:off x="6539" y="440"/>
              <a:ext cx="302" cy="391"/>
            </a:xfrm>
            <a:custGeom>
              <a:avLst/>
              <a:gdLst>
                <a:gd name="T0" fmla="*/ 108 w 204"/>
                <a:gd name="T1" fmla="*/ 264 h 264"/>
                <a:gd name="T2" fmla="*/ 6 w 204"/>
                <a:gd name="T3" fmla="*/ 264 h 264"/>
                <a:gd name="T4" fmla="*/ 0 w 204"/>
                <a:gd name="T5" fmla="*/ 258 h 264"/>
                <a:gd name="T6" fmla="*/ 0 w 204"/>
                <a:gd name="T7" fmla="*/ 6 h 264"/>
                <a:gd name="T8" fmla="*/ 6 w 204"/>
                <a:gd name="T9" fmla="*/ 0 h 264"/>
                <a:gd name="T10" fmla="*/ 138 w 204"/>
                <a:gd name="T11" fmla="*/ 0 h 264"/>
                <a:gd name="T12" fmla="*/ 143 w 204"/>
                <a:gd name="T13" fmla="*/ 2 h 264"/>
                <a:gd name="T14" fmla="*/ 203 w 204"/>
                <a:gd name="T15" fmla="*/ 62 h 264"/>
                <a:gd name="T16" fmla="*/ 204 w 204"/>
                <a:gd name="T17" fmla="*/ 66 h 264"/>
                <a:gd name="T18" fmla="*/ 204 w 204"/>
                <a:gd name="T19" fmla="*/ 156 h 264"/>
                <a:gd name="T20" fmla="*/ 192 w 204"/>
                <a:gd name="T21" fmla="*/ 156 h 264"/>
                <a:gd name="T22" fmla="*/ 192 w 204"/>
                <a:gd name="T23" fmla="*/ 69 h 264"/>
                <a:gd name="T24" fmla="*/ 136 w 204"/>
                <a:gd name="T25" fmla="*/ 12 h 264"/>
                <a:gd name="T26" fmla="*/ 12 w 204"/>
                <a:gd name="T27" fmla="*/ 12 h 264"/>
                <a:gd name="T28" fmla="*/ 12 w 204"/>
                <a:gd name="T29" fmla="*/ 252 h 264"/>
                <a:gd name="T30" fmla="*/ 108 w 204"/>
                <a:gd name="T31" fmla="*/ 252 h 264"/>
                <a:gd name="T32" fmla="*/ 108 w 204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64">
                  <a:moveTo>
                    <a:pt x="108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2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2" y="1"/>
                    <a:pt x="143" y="2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4" y="63"/>
                    <a:pt x="204" y="65"/>
                    <a:pt x="204" y="6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192" y="156"/>
                    <a:pt x="192" y="156"/>
                    <a:pt x="192" y="156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08" y="252"/>
                    <a:pt x="108" y="252"/>
                    <a:pt x="108" y="252"/>
                  </a:cubicBezTo>
                  <a:lnTo>
                    <a:pt x="108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98"/>
            <p:cNvSpPr>
              <a:spLocks/>
            </p:cNvSpPr>
            <p:nvPr/>
          </p:nvSpPr>
          <p:spPr bwMode="auto">
            <a:xfrm>
              <a:off x="6734" y="440"/>
              <a:ext cx="107" cy="107"/>
            </a:xfrm>
            <a:custGeom>
              <a:avLst/>
              <a:gdLst>
                <a:gd name="T0" fmla="*/ 66 w 72"/>
                <a:gd name="T1" fmla="*/ 72 h 72"/>
                <a:gd name="T2" fmla="*/ 6 w 72"/>
                <a:gd name="T3" fmla="*/ 72 h 72"/>
                <a:gd name="T4" fmla="*/ 0 w 72"/>
                <a:gd name="T5" fmla="*/ 66 h 72"/>
                <a:gd name="T6" fmla="*/ 0 w 72"/>
                <a:gd name="T7" fmla="*/ 6 h 72"/>
                <a:gd name="T8" fmla="*/ 6 w 72"/>
                <a:gd name="T9" fmla="*/ 0 h 72"/>
                <a:gd name="T10" fmla="*/ 12 w 72"/>
                <a:gd name="T11" fmla="*/ 6 h 72"/>
                <a:gd name="T12" fmla="*/ 12 w 72"/>
                <a:gd name="T13" fmla="*/ 60 h 72"/>
                <a:gd name="T14" fmla="*/ 66 w 72"/>
                <a:gd name="T15" fmla="*/ 60 h 72"/>
                <a:gd name="T16" fmla="*/ 72 w 72"/>
                <a:gd name="T17" fmla="*/ 66 h 72"/>
                <a:gd name="T18" fmla="*/ 66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70" y="60"/>
                    <a:pt x="72" y="63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" name="Group 40" descr="binoculars "/>
          <p:cNvGrpSpPr>
            <a:grpSpLocks noChangeAspect="1"/>
          </p:cNvGrpSpPr>
          <p:nvPr/>
        </p:nvGrpSpPr>
        <p:grpSpPr bwMode="auto">
          <a:xfrm>
            <a:off x="5548664" y="703566"/>
            <a:ext cx="530860" cy="491076"/>
            <a:chOff x="3438" y="454"/>
            <a:chExt cx="427" cy="395"/>
          </a:xfrm>
          <a:solidFill>
            <a:schemeClr val="accent1"/>
          </a:solidFill>
        </p:grpSpPr>
        <p:sp>
          <p:nvSpPr>
            <p:cNvPr id="17" name="Freeform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Freeform 5" descr="arrows icon"/>
          <p:cNvSpPr>
            <a:spLocks noChangeAspect="1" noEditPoints="1"/>
          </p:cNvSpPr>
          <p:nvPr/>
        </p:nvSpPr>
        <p:spPr bwMode="auto">
          <a:xfrm>
            <a:off x="5563326" y="1953236"/>
            <a:ext cx="563264" cy="609840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7" name="Group 60" descr="up trending graph icon"/>
          <p:cNvGrpSpPr>
            <a:grpSpLocks noChangeAspect="1"/>
          </p:cNvGrpSpPr>
          <p:nvPr/>
        </p:nvGrpSpPr>
        <p:grpSpPr bwMode="auto">
          <a:xfrm>
            <a:off x="5516602" y="3369605"/>
            <a:ext cx="594983" cy="581018"/>
            <a:chOff x="6726" y="600"/>
            <a:chExt cx="426" cy="416"/>
          </a:xfrm>
          <a:solidFill>
            <a:schemeClr val="accent1"/>
          </a:solidFill>
        </p:grpSpPr>
        <p:sp>
          <p:nvSpPr>
            <p:cNvPr id="28" name="Freeform 61"/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62"/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63"/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64"/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65"/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66"/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67"/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68"/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69"/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70"/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71"/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2"/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266303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PRODUCT CATALOG</a:t>
            </a:r>
            <a:endParaRPr lang="en-US" sz="44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/>
          <a:lstStyle/>
          <a:p>
            <a:pPr marL="439738" indent="0">
              <a:buNone/>
            </a:pPr>
            <a:r>
              <a:rPr lang="en-US" sz="2400" dirty="0" smtClean="0"/>
              <a:t>Our Website currently have product catalog for four categories mainly : </a:t>
            </a:r>
            <a:r>
              <a:rPr lang="en-US" sz="2400" dirty="0"/>
              <a:t>MDF </a:t>
            </a:r>
            <a:r>
              <a:rPr lang="en-US" sz="2400" dirty="0" smtClean="0"/>
              <a:t>GIFTS STATIONARY GIFTS CUSTOMIZED WEARABLES and CUBICLE </a:t>
            </a:r>
            <a:r>
              <a:rPr lang="en-US" sz="2400" dirty="0"/>
              <a:t>ESSENTIALS </a:t>
            </a:r>
            <a:r>
              <a:rPr lang="en-US" sz="2400" dirty="0" smtClean="0"/>
              <a:t>. </a:t>
            </a:r>
          </a:p>
          <a:p>
            <a:pPr marL="439738" indent="0">
              <a:buNone/>
            </a:pPr>
            <a:r>
              <a:rPr lang="en-US" sz="2400" dirty="0" smtClean="0"/>
              <a:t>Currently every category is serving with four items . The product catalog pages for every category is made using HTML &amp; CSS layout. The product catalog page also have an in-build buying option which will directly redirect to the billing area.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851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Diagram 48" descr="SmartArt Graphic"/>
          <p:cNvGraphicFramePr/>
          <p:nvPr>
            <p:extLst>
              <p:ext uri="{D42A27DB-BD31-4B8C-83A1-F6EECF244321}">
                <p14:modId xmlns:p14="http://schemas.microsoft.com/office/powerpoint/2010/main" val="4141544113"/>
              </p:ext>
            </p:extLst>
          </p:nvPr>
        </p:nvGraphicFramePr>
        <p:xfrm>
          <a:off x="264998" y="1975104"/>
          <a:ext cx="11340512" cy="4037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5894" y="635811"/>
            <a:ext cx="11029616" cy="988332"/>
          </a:xfrm>
        </p:spPr>
        <p:txBody>
          <a:bodyPr/>
          <a:lstStyle/>
          <a:p>
            <a:r>
              <a:rPr lang="en-US" dirty="0" smtClean="0"/>
              <a:t>WHAT WE SELL !!!</a:t>
            </a:r>
            <a:endParaRPr lang="en-US" dirty="0"/>
          </a:p>
        </p:txBody>
      </p:sp>
      <p:pic>
        <p:nvPicPr>
          <p:cNvPr id="9" name="Picture Placeholder 8" descr="someone's hand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35418"/>
            <a:ext cx="12192000" cy="1722582"/>
          </a:xfrm>
        </p:spPr>
      </p:pic>
    </p:spTree>
    <p:extLst>
      <p:ext uri="{BB962C8B-B14F-4D97-AF65-F5344CB8AC3E}">
        <p14:creationId xmlns:p14="http://schemas.microsoft.com/office/powerpoint/2010/main" val="14489490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582" y="463933"/>
            <a:ext cx="11029616" cy="988332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HOW TO BUY A PRODUCT</a:t>
            </a:r>
            <a:endParaRPr lang="en-US" sz="3600" b="1" dirty="0"/>
          </a:p>
        </p:txBody>
      </p:sp>
      <p:pic>
        <p:nvPicPr>
          <p:cNvPr id="23" name="Picture Placeholder 22" descr="view of group working at a conference table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graphicFrame>
        <p:nvGraphicFramePr>
          <p:cNvPr id="21" name="Diagram 20" descr="SmartArt Graphic"/>
          <p:cNvGraphicFramePr/>
          <p:nvPr>
            <p:extLst>
              <p:ext uri="{D42A27DB-BD31-4B8C-83A1-F6EECF244321}">
                <p14:modId xmlns:p14="http://schemas.microsoft.com/office/powerpoint/2010/main" val="2219085047"/>
              </p:ext>
            </p:extLst>
          </p:nvPr>
        </p:nvGraphicFramePr>
        <p:xfrm>
          <a:off x="424423" y="1902372"/>
          <a:ext cx="11347163" cy="366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Oval 6"/>
          <p:cNvSpPr/>
          <p:nvPr/>
        </p:nvSpPr>
        <p:spPr>
          <a:xfrm>
            <a:off x="11521198" y="3623409"/>
            <a:ext cx="250388" cy="25038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538691" y="2187032"/>
            <a:ext cx="17826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YOUR PAYMENT IS DONE SUCCESSFULLY AND ORDER IS PLACED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403469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98750" y="820401"/>
            <a:ext cx="6650991" cy="699407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other </a:t>
            </a:r>
            <a:r>
              <a:rPr lang="en-US" sz="3600" b="1" dirty="0"/>
              <a:t>Features</a:t>
            </a:r>
          </a:p>
        </p:txBody>
      </p:sp>
      <p:pic>
        <p:nvPicPr>
          <p:cNvPr id="18" name="Picture Placeholder 17" descr="man and woman sitting at office table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aphicFrame>
        <p:nvGraphicFramePr>
          <p:cNvPr id="15" name="Content Placeholder 100" descr="SmartArt Graphic">
            <a:extLst>
              <a:ext uri="{FF2B5EF4-FFF2-40B4-BE49-F238E27FC236}">
                <a16:creationId xmlns:a16="http://schemas.microsoft.com/office/drawing/2014/main" id="{B5D5564A-0C86-4C0D-8913-1C2ECCFAA6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8507759"/>
              </p:ext>
            </p:extLst>
          </p:nvPr>
        </p:nvGraphicFramePr>
        <p:xfrm>
          <a:off x="4974768" y="2408047"/>
          <a:ext cx="6574973" cy="3461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41421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duct Summary_Win32_RS v2" id="{4A4BC7BA-E104-48CF-9F11-CBBDF04784BE}" vid="{45BAD27F-A2E8-4282-99F2-C6ED447BF4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A6C788-C4FC-4FDC-8A35-3D0FEBD2EC4E}">
  <ds:schemaRefs>
    <ds:schemaRef ds:uri="http://schemas.microsoft.com/office/2006/metadata/properties"/>
    <ds:schemaRef ds:uri="http://purl.org/dc/terms/"/>
    <ds:schemaRef ds:uri="16c05727-aa75-4e4a-9b5f-8a80a1165891"/>
    <ds:schemaRef ds:uri="http://purl.org/dc/dcmitype/"/>
    <ds:schemaRef ds:uri="http://purl.org/dc/elements/1.1/"/>
    <ds:schemaRef ds:uri="71af3243-3dd4-4a8d-8c0d-dd76da1f02a5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3F46A686-309E-4CB8-8B43-0618CA3DC8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43F881-A283-4804-BC69-C2CA14CA788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Product summary presentation</Template>
  <TotalTime>0</TotalTime>
  <Words>470</Words>
  <Application>Microsoft Office PowerPoint</Application>
  <PresentationFormat>Widescreen</PresentationFormat>
  <Paragraphs>113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Algerian</vt:lpstr>
      <vt:lpstr>Arial</vt:lpstr>
      <vt:lpstr>Arial Black</vt:lpstr>
      <vt:lpstr>Bahnschrift SemiBold</vt:lpstr>
      <vt:lpstr>Calibri</vt:lpstr>
      <vt:lpstr>Gill Sans MT</vt:lpstr>
      <vt:lpstr>Wingdings 2</vt:lpstr>
      <vt:lpstr>DividendVTI</vt:lpstr>
      <vt:lpstr>PROJECT : GIFT BASKET</vt:lpstr>
      <vt:lpstr>CONTENTS</vt:lpstr>
      <vt:lpstr>INTRODUCTION</vt:lpstr>
      <vt:lpstr>PowerPoint Presentation</vt:lpstr>
      <vt:lpstr>HOMEPAGE</vt:lpstr>
      <vt:lpstr>PRODUCT CATALOG</vt:lpstr>
      <vt:lpstr>WHAT WE SELL !!!</vt:lpstr>
      <vt:lpstr>HOW TO BUY A PRODUCT</vt:lpstr>
      <vt:lpstr>other Features</vt:lpstr>
      <vt:lpstr>     WELCOME PAGE </vt:lpstr>
      <vt:lpstr>      HOMEPAGE</vt:lpstr>
      <vt:lpstr> CATEGORIES AVAILABLE</vt:lpstr>
      <vt:lpstr>  PRODUCT CATALOG PAGE</vt:lpstr>
      <vt:lpstr>A product detailed view page</vt:lpstr>
      <vt:lpstr>BUYING AND ENTERING DETAILS </vt:lpstr>
      <vt:lpstr>   PAYMENT  PAGES</vt:lpstr>
      <vt:lpstr>  PAYMENT COFIRMATION </vt:lpstr>
      <vt:lpstr>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2022-04-03T08:51:30Z</dcterms:created>
  <dcterms:modified xsi:type="dcterms:W3CDTF">2022-04-04T06:46:40Z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TitusGUID">
    <vt:lpwstr>6f9adc87-a1d5-4e9c-a58f-f8faeda48798</vt:lpwstr>
  </property>
  <property fmtid="{D5CDD505-2E9C-101B-9397-08002B2CF9AE}" pid="4" name="HCLClassification">
    <vt:lpwstr>HCL_Cla5s_Publ1c</vt:lpwstr>
  </property>
  <property fmtid="{D5CDD505-2E9C-101B-9397-08002B2CF9AE}" pid="5" name="HCLClassD6">
    <vt:lpwstr>False</vt:lpwstr>
  </property>
</Properties>
</file>